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 id="2147483666" r:id="rId4"/>
  </p:sldMasterIdLst>
  <p:notesMasterIdLst>
    <p:notesMasterId r:id="rId60"/>
  </p:notesMasterIdLst>
  <p:sldIdLst>
    <p:sldId id="310" r:id="rId5"/>
    <p:sldId id="302" r:id="rId6"/>
    <p:sldId id="298" r:id="rId7"/>
    <p:sldId id="299" r:id="rId8"/>
    <p:sldId id="300" r:id="rId9"/>
    <p:sldId id="301" r:id="rId10"/>
    <p:sldId id="304" r:id="rId11"/>
    <p:sldId id="305" r:id="rId12"/>
    <p:sldId id="306" r:id="rId13"/>
    <p:sldId id="307" r:id="rId14"/>
    <p:sldId id="308" r:id="rId15"/>
    <p:sldId id="309" r:id="rId16"/>
    <p:sldId id="303" r:id="rId17"/>
    <p:sldId id="295" r:id="rId18"/>
    <p:sldId id="296" r:id="rId19"/>
    <p:sldId id="297" r:id="rId20"/>
    <p:sldId id="256" r:id="rId21"/>
    <p:sldId id="257" r:id="rId22"/>
    <p:sldId id="258" r:id="rId23"/>
    <p:sldId id="259" r:id="rId24"/>
    <p:sldId id="260" r:id="rId25"/>
    <p:sldId id="261" r:id="rId26"/>
    <p:sldId id="262" r:id="rId27"/>
    <p:sldId id="263"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64"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RYA RANA" userId="14c5fabd0d9ed60c" providerId="LiveId" clId="{80327EA6-5396-45F3-904C-CD2E4276EBEE}"/>
    <pc:docChg chg="custSel addSld delSld modSld sldOrd delMainMaster">
      <pc:chgData name="SHAURYA RANA" userId="14c5fabd0d9ed60c" providerId="LiveId" clId="{80327EA6-5396-45F3-904C-CD2E4276EBEE}" dt="2021-11-26T15:49:30.519" v="348" actId="14100"/>
      <pc:docMkLst>
        <pc:docMk/>
      </pc:docMkLst>
      <pc:sldChg chg="ord">
        <pc:chgData name="SHAURYA RANA" userId="14c5fabd0d9ed60c" providerId="LiveId" clId="{80327EA6-5396-45F3-904C-CD2E4276EBEE}" dt="2021-11-26T11:52:58.084" v="63"/>
        <pc:sldMkLst>
          <pc:docMk/>
          <pc:sldMk cId="3607266867" sldId="256"/>
        </pc:sldMkLst>
      </pc:sldChg>
      <pc:sldChg chg="add">
        <pc:chgData name="SHAURYA RANA" userId="14c5fabd0d9ed60c" providerId="LiveId" clId="{80327EA6-5396-45F3-904C-CD2E4276EBEE}" dt="2021-11-26T11:14:51.718" v="5"/>
        <pc:sldMkLst>
          <pc:docMk/>
          <pc:sldMk cId="1408397150" sldId="265"/>
        </pc:sldMkLst>
      </pc:sldChg>
      <pc:sldChg chg="modSp add del mod">
        <pc:chgData name="SHAURYA RANA" userId="14c5fabd0d9ed60c" providerId="LiveId" clId="{80327EA6-5396-45F3-904C-CD2E4276EBEE}" dt="2021-11-26T11:14:45.354" v="3" actId="2696"/>
        <pc:sldMkLst>
          <pc:docMk/>
          <pc:sldMk cId="3502595230" sldId="265"/>
        </pc:sldMkLst>
        <pc:spChg chg="mod">
          <ac:chgData name="SHAURYA RANA" userId="14c5fabd0d9ed60c" providerId="LiveId" clId="{80327EA6-5396-45F3-904C-CD2E4276EBEE}" dt="2021-11-26T11:14:33.795" v="1" actId="27636"/>
          <ac:spMkLst>
            <pc:docMk/>
            <pc:sldMk cId="3502595230" sldId="265"/>
            <ac:spMk id="62" creationId="{00000000-0000-0000-0000-000000000000}"/>
          </ac:spMkLst>
        </pc:spChg>
      </pc:sldChg>
      <pc:sldChg chg="modSp add mod">
        <pc:chgData name="SHAURYA RANA" userId="14c5fabd0d9ed60c" providerId="LiveId" clId="{80327EA6-5396-45F3-904C-CD2E4276EBEE}" dt="2021-11-26T11:14:53.808" v="7" actId="27636"/>
        <pc:sldMkLst>
          <pc:docMk/>
          <pc:sldMk cId="1250201873" sldId="266"/>
        </pc:sldMkLst>
        <pc:spChg chg="mod">
          <ac:chgData name="SHAURYA RANA" userId="14c5fabd0d9ed60c" providerId="LiveId" clId="{80327EA6-5396-45F3-904C-CD2E4276EBEE}" dt="2021-11-26T11:14:53.808" v="7" actId="27636"/>
          <ac:spMkLst>
            <pc:docMk/>
            <pc:sldMk cId="1250201873" sldId="266"/>
            <ac:spMk id="62" creationId="{00000000-0000-0000-0000-000000000000}"/>
          </ac:spMkLst>
        </pc:spChg>
      </pc:sldChg>
      <pc:sldChg chg="add del">
        <pc:chgData name="SHAURYA RANA" userId="14c5fabd0d9ed60c" providerId="LiveId" clId="{80327EA6-5396-45F3-904C-CD2E4276EBEE}" dt="2021-11-26T11:14:48.563" v="4" actId="2696"/>
        <pc:sldMkLst>
          <pc:docMk/>
          <pc:sldMk cId="2878452226" sldId="266"/>
        </pc:sldMkLst>
      </pc:sldChg>
      <pc:sldChg chg="modSp add mod">
        <pc:chgData name="SHAURYA RANA" userId="14c5fabd0d9ed60c" providerId="LiveId" clId="{80327EA6-5396-45F3-904C-CD2E4276EBEE}" dt="2021-11-26T11:14:55.381" v="9" actId="27636"/>
        <pc:sldMkLst>
          <pc:docMk/>
          <pc:sldMk cId="2835240849" sldId="267"/>
        </pc:sldMkLst>
        <pc:spChg chg="mod">
          <ac:chgData name="SHAURYA RANA" userId="14c5fabd0d9ed60c" providerId="LiveId" clId="{80327EA6-5396-45F3-904C-CD2E4276EBEE}" dt="2021-11-26T11:14:55.381" v="9" actId="27636"/>
          <ac:spMkLst>
            <pc:docMk/>
            <pc:sldMk cId="2835240849" sldId="267"/>
            <ac:spMk id="69" creationId="{00000000-0000-0000-0000-000000000000}"/>
          </ac:spMkLst>
        </pc:spChg>
      </pc:sldChg>
      <pc:sldChg chg="modSp add mod">
        <pc:chgData name="SHAURYA RANA" userId="14c5fabd0d9ed60c" providerId="LiveId" clId="{80327EA6-5396-45F3-904C-CD2E4276EBEE}" dt="2021-11-26T11:14:56.402" v="11" actId="27636"/>
        <pc:sldMkLst>
          <pc:docMk/>
          <pc:sldMk cId="2284085283" sldId="268"/>
        </pc:sldMkLst>
        <pc:spChg chg="mod">
          <ac:chgData name="SHAURYA RANA" userId="14c5fabd0d9ed60c" providerId="LiveId" clId="{80327EA6-5396-45F3-904C-CD2E4276EBEE}" dt="2021-11-26T11:14:56.402" v="11" actId="27636"/>
          <ac:spMkLst>
            <pc:docMk/>
            <pc:sldMk cId="2284085283" sldId="268"/>
            <ac:spMk id="76" creationId="{00000000-0000-0000-0000-000000000000}"/>
          </ac:spMkLst>
        </pc:spChg>
      </pc:sldChg>
      <pc:sldChg chg="modSp add mod">
        <pc:chgData name="SHAURYA RANA" userId="14c5fabd0d9ed60c" providerId="LiveId" clId="{80327EA6-5396-45F3-904C-CD2E4276EBEE}" dt="2021-11-26T11:15:00.613" v="13" actId="27636"/>
        <pc:sldMkLst>
          <pc:docMk/>
          <pc:sldMk cId="317446518" sldId="269"/>
        </pc:sldMkLst>
        <pc:spChg chg="mod">
          <ac:chgData name="SHAURYA RANA" userId="14c5fabd0d9ed60c" providerId="LiveId" clId="{80327EA6-5396-45F3-904C-CD2E4276EBEE}" dt="2021-11-26T11:15:00.613" v="13" actId="27636"/>
          <ac:spMkLst>
            <pc:docMk/>
            <pc:sldMk cId="317446518" sldId="269"/>
            <ac:spMk id="83" creationId="{00000000-0000-0000-0000-000000000000}"/>
          </ac:spMkLst>
        </pc:spChg>
      </pc:sldChg>
      <pc:sldChg chg="modSp add mod">
        <pc:chgData name="SHAURYA RANA" userId="14c5fabd0d9ed60c" providerId="LiveId" clId="{80327EA6-5396-45F3-904C-CD2E4276EBEE}" dt="2021-11-26T11:15:01.684" v="15" actId="27636"/>
        <pc:sldMkLst>
          <pc:docMk/>
          <pc:sldMk cId="4161825103" sldId="270"/>
        </pc:sldMkLst>
        <pc:spChg chg="mod">
          <ac:chgData name="SHAURYA RANA" userId="14c5fabd0d9ed60c" providerId="LiveId" clId="{80327EA6-5396-45F3-904C-CD2E4276EBEE}" dt="2021-11-26T11:15:01.684" v="15" actId="27636"/>
          <ac:spMkLst>
            <pc:docMk/>
            <pc:sldMk cId="4161825103" sldId="270"/>
            <ac:spMk id="90" creationId="{00000000-0000-0000-0000-000000000000}"/>
          </ac:spMkLst>
        </pc:spChg>
      </pc:sldChg>
      <pc:sldChg chg="modSp add mod">
        <pc:chgData name="SHAURYA RANA" userId="14c5fabd0d9ed60c" providerId="LiveId" clId="{80327EA6-5396-45F3-904C-CD2E4276EBEE}" dt="2021-11-26T11:15:03.620" v="17" actId="27636"/>
        <pc:sldMkLst>
          <pc:docMk/>
          <pc:sldMk cId="1300197499" sldId="271"/>
        </pc:sldMkLst>
        <pc:spChg chg="mod">
          <ac:chgData name="SHAURYA RANA" userId="14c5fabd0d9ed60c" providerId="LiveId" clId="{80327EA6-5396-45F3-904C-CD2E4276EBEE}" dt="2021-11-26T11:15:03.620" v="17" actId="27636"/>
          <ac:spMkLst>
            <pc:docMk/>
            <pc:sldMk cId="1300197499" sldId="271"/>
            <ac:spMk id="97" creationId="{00000000-0000-0000-0000-000000000000}"/>
          </ac:spMkLst>
        </pc:spChg>
      </pc:sldChg>
      <pc:sldChg chg="modSp add mod">
        <pc:chgData name="SHAURYA RANA" userId="14c5fabd0d9ed60c" providerId="LiveId" clId="{80327EA6-5396-45F3-904C-CD2E4276EBEE}" dt="2021-11-26T11:15:04.538" v="19" actId="27636"/>
        <pc:sldMkLst>
          <pc:docMk/>
          <pc:sldMk cId="2550605654" sldId="272"/>
        </pc:sldMkLst>
        <pc:spChg chg="mod">
          <ac:chgData name="SHAURYA RANA" userId="14c5fabd0d9ed60c" providerId="LiveId" clId="{80327EA6-5396-45F3-904C-CD2E4276EBEE}" dt="2021-11-26T11:15:04.538" v="19" actId="27636"/>
          <ac:spMkLst>
            <pc:docMk/>
            <pc:sldMk cId="2550605654" sldId="272"/>
            <ac:spMk id="104" creationId="{00000000-0000-0000-0000-000000000000}"/>
          </ac:spMkLst>
        </pc:spChg>
      </pc:sldChg>
      <pc:sldChg chg="modSp add mod">
        <pc:chgData name="SHAURYA RANA" userId="14c5fabd0d9ed60c" providerId="LiveId" clId="{80327EA6-5396-45F3-904C-CD2E4276EBEE}" dt="2021-11-26T11:15:05.393" v="21" actId="27636"/>
        <pc:sldMkLst>
          <pc:docMk/>
          <pc:sldMk cId="682661681" sldId="273"/>
        </pc:sldMkLst>
        <pc:spChg chg="mod">
          <ac:chgData name="SHAURYA RANA" userId="14c5fabd0d9ed60c" providerId="LiveId" clId="{80327EA6-5396-45F3-904C-CD2E4276EBEE}" dt="2021-11-26T11:15:05.393" v="21" actId="27636"/>
          <ac:spMkLst>
            <pc:docMk/>
            <pc:sldMk cId="682661681" sldId="273"/>
            <ac:spMk id="111" creationId="{00000000-0000-0000-0000-000000000000}"/>
          </ac:spMkLst>
        </pc:spChg>
      </pc:sldChg>
      <pc:sldChg chg="modSp add mod">
        <pc:chgData name="SHAURYA RANA" userId="14c5fabd0d9ed60c" providerId="LiveId" clId="{80327EA6-5396-45F3-904C-CD2E4276EBEE}" dt="2021-11-26T11:15:06.289" v="24" actId="27636"/>
        <pc:sldMkLst>
          <pc:docMk/>
          <pc:sldMk cId="2499044464" sldId="274"/>
        </pc:sldMkLst>
        <pc:spChg chg="mod">
          <ac:chgData name="SHAURYA RANA" userId="14c5fabd0d9ed60c" providerId="LiveId" clId="{80327EA6-5396-45F3-904C-CD2E4276EBEE}" dt="2021-11-26T11:15:06.274" v="23" actId="27636"/>
          <ac:spMkLst>
            <pc:docMk/>
            <pc:sldMk cId="2499044464" sldId="274"/>
            <ac:spMk id="118" creationId="{00000000-0000-0000-0000-000000000000}"/>
          </ac:spMkLst>
        </pc:spChg>
        <pc:spChg chg="mod">
          <ac:chgData name="SHAURYA RANA" userId="14c5fabd0d9ed60c" providerId="LiveId" clId="{80327EA6-5396-45F3-904C-CD2E4276EBEE}" dt="2021-11-26T11:15:06.289" v="24" actId="27636"/>
          <ac:spMkLst>
            <pc:docMk/>
            <pc:sldMk cId="2499044464" sldId="274"/>
            <ac:spMk id="119" creationId="{00000000-0000-0000-0000-000000000000}"/>
          </ac:spMkLst>
        </pc:spChg>
      </pc:sldChg>
      <pc:sldChg chg="modSp add mod">
        <pc:chgData name="SHAURYA RANA" userId="14c5fabd0d9ed60c" providerId="LiveId" clId="{80327EA6-5396-45F3-904C-CD2E4276EBEE}" dt="2021-11-26T11:15:07.245" v="26" actId="27636"/>
        <pc:sldMkLst>
          <pc:docMk/>
          <pc:sldMk cId="3444594075" sldId="275"/>
        </pc:sldMkLst>
        <pc:spChg chg="mod">
          <ac:chgData name="SHAURYA RANA" userId="14c5fabd0d9ed60c" providerId="LiveId" clId="{80327EA6-5396-45F3-904C-CD2E4276EBEE}" dt="2021-11-26T11:15:07.245" v="26" actId="27636"/>
          <ac:spMkLst>
            <pc:docMk/>
            <pc:sldMk cId="3444594075" sldId="275"/>
            <ac:spMk id="126" creationId="{00000000-0000-0000-0000-000000000000}"/>
          </ac:spMkLst>
        </pc:spChg>
      </pc:sldChg>
      <pc:sldChg chg="add">
        <pc:chgData name="SHAURYA RANA" userId="14c5fabd0d9ed60c" providerId="LiveId" clId="{80327EA6-5396-45F3-904C-CD2E4276EBEE}" dt="2021-11-26T11:15:08.980" v="27"/>
        <pc:sldMkLst>
          <pc:docMk/>
          <pc:sldMk cId="1072565473" sldId="276"/>
        </pc:sldMkLst>
      </pc:sldChg>
      <pc:sldChg chg="add">
        <pc:chgData name="SHAURYA RANA" userId="14c5fabd0d9ed60c" providerId="LiveId" clId="{80327EA6-5396-45F3-904C-CD2E4276EBEE}" dt="2021-11-26T11:25:22.447" v="28"/>
        <pc:sldMkLst>
          <pc:docMk/>
          <pc:sldMk cId="3101863634" sldId="277"/>
        </pc:sldMkLst>
      </pc:sldChg>
      <pc:sldChg chg="modSp add mod">
        <pc:chgData name="SHAURYA RANA" userId="14c5fabd0d9ed60c" providerId="LiveId" clId="{80327EA6-5396-45F3-904C-CD2E4276EBEE}" dt="2021-11-26T11:25:23.681" v="30" actId="27636"/>
        <pc:sldMkLst>
          <pc:docMk/>
          <pc:sldMk cId="2233457510" sldId="278"/>
        </pc:sldMkLst>
        <pc:spChg chg="mod">
          <ac:chgData name="SHAURYA RANA" userId="14c5fabd0d9ed60c" providerId="LiveId" clId="{80327EA6-5396-45F3-904C-CD2E4276EBEE}" dt="2021-11-26T11:25:23.681" v="30" actId="27636"/>
          <ac:spMkLst>
            <pc:docMk/>
            <pc:sldMk cId="2233457510" sldId="278"/>
            <ac:spMk id="60" creationId="{00000000-0000-0000-0000-000000000000}"/>
          </ac:spMkLst>
        </pc:spChg>
      </pc:sldChg>
      <pc:sldChg chg="modSp add mod">
        <pc:chgData name="SHAURYA RANA" userId="14c5fabd0d9ed60c" providerId="LiveId" clId="{80327EA6-5396-45F3-904C-CD2E4276EBEE}" dt="2021-11-26T11:25:24.599" v="32" actId="27636"/>
        <pc:sldMkLst>
          <pc:docMk/>
          <pc:sldMk cId="3256051223" sldId="279"/>
        </pc:sldMkLst>
        <pc:spChg chg="mod">
          <ac:chgData name="SHAURYA RANA" userId="14c5fabd0d9ed60c" providerId="LiveId" clId="{80327EA6-5396-45F3-904C-CD2E4276EBEE}" dt="2021-11-26T11:25:24.599" v="32" actId="27636"/>
          <ac:spMkLst>
            <pc:docMk/>
            <pc:sldMk cId="3256051223" sldId="279"/>
            <ac:spMk id="66" creationId="{00000000-0000-0000-0000-000000000000}"/>
          </ac:spMkLst>
        </pc:spChg>
      </pc:sldChg>
      <pc:sldChg chg="modSp add mod">
        <pc:chgData name="SHAURYA RANA" userId="14c5fabd0d9ed60c" providerId="LiveId" clId="{80327EA6-5396-45F3-904C-CD2E4276EBEE}" dt="2021-11-26T11:25:25.486" v="34" actId="27636"/>
        <pc:sldMkLst>
          <pc:docMk/>
          <pc:sldMk cId="3310421759" sldId="280"/>
        </pc:sldMkLst>
        <pc:spChg chg="mod">
          <ac:chgData name="SHAURYA RANA" userId="14c5fabd0d9ed60c" providerId="LiveId" clId="{80327EA6-5396-45F3-904C-CD2E4276EBEE}" dt="2021-11-26T11:25:25.486" v="34" actId="27636"/>
          <ac:spMkLst>
            <pc:docMk/>
            <pc:sldMk cId="3310421759" sldId="280"/>
            <ac:spMk id="73" creationId="{00000000-0000-0000-0000-000000000000}"/>
          </ac:spMkLst>
        </pc:spChg>
      </pc:sldChg>
      <pc:sldChg chg="modSp add mod">
        <pc:chgData name="SHAURYA RANA" userId="14c5fabd0d9ed60c" providerId="LiveId" clId="{80327EA6-5396-45F3-904C-CD2E4276EBEE}" dt="2021-11-26T11:25:26.303" v="37" actId="27636"/>
        <pc:sldMkLst>
          <pc:docMk/>
          <pc:sldMk cId="3654575725" sldId="281"/>
        </pc:sldMkLst>
        <pc:spChg chg="mod">
          <ac:chgData name="SHAURYA RANA" userId="14c5fabd0d9ed60c" providerId="LiveId" clId="{80327EA6-5396-45F3-904C-CD2E4276EBEE}" dt="2021-11-26T11:25:26.303" v="36" actId="27636"/>
          <ac:spMkLst>
            <pc:docMk/>
            <pc:sldMk cId="3654575725" sldId="281"/>
            <ac:spMk id="80" creationId="{00000000-0000-0000-0000-000000000000}"/>
          </ac:spMkLst>
        </pc:spChg>
        <pc:spChg chg="mod">
          <ac:chgData name="SHAURYA RANA" userId="14c5fabd0d9ed60c" providerId="LiveId" clId="{80327EA6-5396-45F3-904C-CD2E4276EBEE}" dt="2021-11-26T11:25:26.303" v="37" actId="27636"/>
          <ac:spMkLst>
            <pc:docMk/>
            <pc:sldMk cId="3654575725" sldId="281"/>
            <ac:spMk id="81" creationId="{00000000-0000-0000-0000-000000000000}"/>
          </ac:spMkLst>
        </pc:spChg>
      </pc:sldChg>
      <pc:sldChg chg="modSp add mod">
        <pc:chgData name="SHAURYA RANA" userId="14c5fabd0d9ed60c" providerId="LiveId" clId="{80327EA6-5396-45F3-904C-CD2E4276EBEE}" dt="2021-11-26T11:25:27.244" v="39" actId="27636"/>
        <pc:sldMkLst>
          <pc:docMk/>
          <pc:sldMk cId="411224032" sldId="282"/>
        </pc:sldMkLst>
        <pc:spChg chg="mod">
          <ac:chgData name="SHAURYA RANA" userId="14c5fabd0d9ed60c" providerId="LiveId" clId="{80327EA6-5396-45F3-904C-CD2E4276EBEE}" dt="2021-11-26T11:25:27.244" v="39" actId="27636"/>
          <ac:spMkLst>
            <pc:docMk/>
            <pc:sldMk cId="411224032" sldId="282"/>
            <ac:spMk id="86" creationId="{00000000-0000-0000-0000-000000000000}"/>
          </ac:spMkLst>
        </pc:spChg>
      </pc:sldChg>
      <pc:sldChg chg="modSp add mod">
        <pc:chgData name="SHAURYA RANA" userId="14c5fabd0d9ed60c" providerId="LiveId" clId="{80327EA6-5396-45F3-904C-CD2E4276EBEE}" dt="2021-11-26T11:25:28.139" v="41" actId="27636"/>
        <pc:sldMkLst>
          <pc:docMk/>
          <pc:sldMk cId="1134466223" sldId="283"/>
        </pc:sldMkLst>
        <pc:spChg chg="mod">
          <ac:chgData name="SHAURYA RANA" userId="14c5fabd0d9ed60c" providerId="LiveId" clId="{80327EA6-5396-45F3-904C-CD2E4276EBEE}" dt="2021-11-26T11:25:28.139" v="41" actId="27636"/>
          <ac:spMkLst>
            <pc:docMk/>
            <pc:sldMk cId="1134466223" sldId="283"/>
            <ac:spMk id="93" creationId="{00000000-0000-0000-0000-000000000000}"/>
          </ac:spMkLst>
        </pc:spChg>
      </pc:sldChg>
      <pc:sldChg chg="modSp add mod">
        <pc:chgData name="SHAURYA RANA" userId="14c5fabd0d9ed60c" providerId="LiveId" clId="{80327EA6-5396-45F3-904C-CD2E4276EBEE}" dt="2021-11-26T11:25:31.672" v="43" actId="27636"/>
        <pc:sldMkLst>
          <pc:docMk/>
          <pc:sldMk cId="1070422725" sldId="284"/>
        </pc:sldMkLst>
        <pc:spChg chg="mod">
          <ac:chgData name="SHAURYA RANA" userId="14c5fabd0d9ed60c" providerId="LiveId" clId="{80327EA6-5396-45F3-904C-CD2E4276EBEE}" dt="2021-11-26T11:25:31.672" v="43" actId="27636"/>
          <ac:spMkLst>
            <pc:docMk/>
            <pc:sldMk cId="1070422725" sldId="284"/>
            <ac:spMk id="100" creationId="{00000000-0000-0000-0000-000000000000}"/>
          </ac:spMkLst>
        </pc:spChg>
      </pc:sldChg>
      <pc:sldChg chg="modSp add mod">
        <pc:chgData name="SHAURYA RANA" userId="14c5fabd0d9ed60c" providerId="LiveId" clId="{80327EA6-5396-45F3-904C-CD2E4276EBEE}" dt="2021-11-26T11:25:32.837" v="45" actId="27636"/>
        <pc:sldMkLst>
          <pc:docMk/>
          <pc:sldMk cId="170991406" sldId="285"/>
        </pc:sldMkLst>
        <pc:spChg chg="mod">
          <ac:chgData name="SHAURYA RANA" userId="14c5fabd0d9ed60c" providerId="LiveId" clId="{80327EA6-5396-45F3-904C-CD2E4276EBEE}" dt="2021-11-26T11:25:32.837" v="45" actId="27636"/>
          <ac:spMkLst>
            <pc:docMk/>
            <pc:sldMk cId="170991406" sldId="285"/>
            <ac:spMk id="106" creationId="{00000000-0000-0000-0000-000000000000}"/>
          </ac:spMkLst>
        </pc:spChg>
      </pc:sldChg>
      <pc:sldChg chg="modSp add mod">
        <pc:chgData name="SHAURYA RANA" userId="14c5fabd0d9ed60c" providerId="LiveId" clId="{80327EA6-5396-45F3-904C-CD2E4276EBEE}" dt="2021-11-26T11:25:33.777" v="47" actId="27636"/>
        <pc:sldMkLst>
          <pc:docMk/>
          <pc:sldMk cId="3881026026" sldId="286"/>
        </pc:sldMkLst>
        <pc:spChg chg="mod">
          <ac:chgData name="SHAURYA RANA" userId="14c5fabd0d9ed60c" providerId="LiveId" clId="{80327EA6-5396-45F3-904C-CD2E4276EBEE}" dt="2021-11-26T11:25:33.777" v="47" actId="27636"/>
          <ac:spMkLst>
            <pc:docMk/>
            <pc:sldMk cId="3881026026" sldId="286"/>
            <ac:spMk id="112" creationId="{00000000-0000-0000-0000-000000000000}"/>
          </ac:spMkLst>
        </pc:spChg>
      </pc:sldChg>
      <pc:sldChg chg="modSp add mod">
        <pc:chgData name="SHAURYA RANA" userId="14c5fabd0d9ed60c" providerId="LiveId" clId="{80327EA6-5396-45F3-904C-CD2E4276EBEE}" dt="2021-11-26T11:25:34.795" v="49" actId="27636"/>
        <pc:sldMkLst>
          <pc:docMk/>
          <pc:sldMk cId="2849272305" sldId="287"/>
        </pc:sldMkLst>
        <pc:spChg chg="mod">
          <ac:chgData name="SHAURYA RANA" userId="14c5fabd0d9ed60c" providerId="LiveId" clId="{80327EA6-5396-45F3-904C-CD2E4276EBEE}" dt="2021-11-26T11:25:34.795" v="49" actId="27636"/>
          <ac:spMkLst>
            <pc:docMk/>
            <pc:sldMk cId="2849272305" sldId="287"/>
            <ac:spMk id="119" creationId="{00000000-0000-0000-0000-000000000000}"/>
          </ac:spMkLst>
        </pc:spChg>
      </pc:sldChg>
      <pc:sldChg chg="modSp add mod">
        <pc:chgData name="SHAURYA RANA" userId="14c5fabd0d9ed60c" providerId="LiveId" clId="{80327EA6-5396-45F3-904C-CD2E4276EBEE}" dt="2021-11-26T11:25:35.883" v="51" actId="27636"/>
        <pc:sldMkLst>
          <pc:docMk/>
          <pc:sldMk cId="269084448" sldId="288"/>
        </pc:sldMkLst>
        <pc:spChg chg="mod">
          <ac:chgData name="SHAURYA RANA" userId="14c5fabd0d9ed60c" providerId="LiveId" clId="{80327EA6-5396-45F3-904C-CD2E4276EBEE}" dt="2021-11-26T11:25:35.883" v="51" actId="27636"/>
          <ac:spMkLst>
            <pc:docMk/>
            <pc:sldMk cId="269084448" sldId="288"/>
            <ac:spMk id="126" creationId="{00000000-0000-0000-0000-000000000000}"/>
          </ac:spMkLst>
        </pc:spChg>
      </pc:sldChg>
      <pc:sldChg chg="modSp add mod">
        <pc:chgData name="SHAURYA RANA" userId="14c5fabd0d9ed60c" providerId="LiveId" clId="{80327EA6-5396-45F3-904C-CD2E4276EBEE}" dt="2021-11-26T11:25:37.502" v="53" actId="27636"/>
        <pc:sldMkLst>
          <pc:docMk/>
          <pc:sldMk cId="56331695" sldId="289"/>
        </pc:sldMkLst>
        <pc:spChg chg="mod">
          <ac:chgData name="SHAURYA RANA" userId="14c5fabd0d9ed60c" providerId="LiveId" clId="{80327EA6-5396-45F3-904C-CD2E4276EBEE}" dt="2021-11-26T11:25:37.502" v="53" actId="27636"/>
          <ac:spMkLst>
            <pc:docMk/>
            <pc:sldMk cId="56331695" sldId="289"/>
            <ac:spMk id="133" creationId="{00000000-0000-0000-0000-000000000000}"/>
          </ac:spMkLst>
        </pc:spChg>
      </pc:sldChg>
      <pc:sldChg chg="modSp add mod">
        <pc:chgData name="SHAURYA RANA" userId="14c5fabd0d9ed60c" providerId="LiveId" clId="{80327EA6-5396-45F3-904C-CD2E4276EBEE}" dt="2021-11-26T11:25:39.524" v="55" actId="27636"/>
        <pc:sldMkLst>
          <pc:docMk/>
          <pc:sldMk cId="1325280250" sldId="290"/>
        </pc:sldMkLst>
        <pc:spChg chg="mod">
          <ac:chgData name="SHAURYA RANA" userId="14c5fabd0d9ed60c" providerId="LiveId" clId="{80327EA6-5396-45F3-904C-CD2E4276EBEE}" dt="2021-11-26T11:25:39.524" v="55" actId="27636"/>
          <ac:spMkLst>
            <pc:docMk/>
            <pc:sldMk cId="1325280250" sldId="290"/>
            <ac:spMk id="140" creationId="{00000000-0000-0000-0000-000000000000}"/>
          </ac:spMkLst>
        </pc:spChg>
      </pc:sldChg>
      <pc:sldChg chg="modSp add mod">
        <pc:chgData name="SHAURYA RANA" userId="14c5fabd0d9ed60c" providerId="LiveId" clId="{80327EA6-5396-45F3-904C-CD2E4276EBEE}" dt="2021-11-26T11:25:41.300" v="57" actId="27636"/>
        <pc:sldMkLst>
          <pc:docMk/>
          <pc:sldMk cId="2414319043" sldId="291"/>
        </pc:sldMkLst>
        <pc:spChg chg="mod">
          <ac:chgData name="SHAURYA RANA" userId="14c5fabd0d9ed60c" providerId="LiveId" clId="{80327EA6-5396-45F3-904C-CD2E4276EBEE}" dt="2021-11-26T11:25:41.300" v="57" actId="27636"/>
          <ac:spMkLst>
            <pc:docMk/>
            <pc:sldMk cId="2414319043" sldId="291"/>
            <ac:spMk id="148" creationId="{00000000-0000-0000-0000-000000000000}"/>
          </ac:spMkLst>
        </pc:spChg>
      </pc:sldChg>
      <pc:sldChg chg="add">
        <pc:chgData name="SHAURYA RANA" userId="14c5fabd0d9ed60c" providerId="LiveId" clId="{80327EA6-5396-45F3-904C-CD2E4276EBEE}" dt="2021-11-26T11:45:25.088" v="58"/>
        <pc:sldMkLst>
          <pc:docMk/>
          <pc:sldMk cId="2292350081" sldId="292"/>
        </pc:sldMkLst>
      </pc:sldChg>
      <pc:sldChg chg="add">
        <pc:chgData name="SHAURYA RANA" userId="14c5fabd0d9ed60c" providerId="LiveId" clId="{80327EA6-5396-45F3-904C-CD2E4276EBEE}" dt="2021-11-26T11:45:27.067" v="59"/>
        <pc:sldMkLst>
          <pc:docMk/>
          <pc:sldMk cId="3897715288" sldId="293"/>
        </pc:sldMkLst>
      </pc:sldChg>
      <pc:sldChg chg="add">
        <pc:chgData name="SHAURYA RANA" userId="14c5fabd0d9ed60c" providerId="LiveId" clId="{80327EA6-5396-45F3-904C-CD2E4276EBEE}" dt="2021-11-26T11:45:28.240" v="60"/>
        <pc:sldMkLst>
          <pc:docMk/>
          <pc:sldMk cId="1381435429" sldId="294"/>
        </pc:sldMkLst>
      </pc:sldChg>
      <pc:sldChg chg="add ord">
        <pc:chgData name="SHAURYA RANA" userId="14c5fabd0d9ed60c" providerId="LiveId" clId="{80327EA6-5396-45F3-904C-CD2E4276EBEE}" dt="2021-11-26T12:37:33.338" v="71"/>
        <pc:sldMkLst>
          <pc:docMk/>
          <pc:sldMk cId="1399573340" sldId="295"/>
        </pc:sldMkLst>
      </pc:sldChg>
      <pc:sldChg chg="add">
        <pc:chgData name="SHAURYA RANA" userId="14c5fabd0d9ed60c" providerId="LiveId" clId="{80327EA6-5396-45F3-904C-CD2E4276EBEE}" dt="2021-11-26T11:53:03.615" v="64"/>
        <pc:sldMkLst>
          <pc:docMk/>
          <pc:sldMk cId="2996792953" sldId="296"/>
        </pc:sldMkLst>
      </pc:sldChg>
      <pc:sldChg chg="add del">
        <pc:chgData name="SHAURYA RANA" userId="14c5fabd0d9ed60c" providerId="LiveId" clId="{80327EA6-5396-45F3-904C-CD2E4276EBEE}" dt="2021-11-26T11:53:12.430" v="66" actId="2696"/>
        <pc:sldMkLst>
          <pc:docMk/>
          <pc:sldMk cId="1654736231" sldId="297"/>
        </pc:sldMkLst>
      </pc:sldChg>
      <pc:sldChg chg="add">
        <pc:chgData name="SHAURYA RANA" userId="14c5fabd0d9ed60c" providerId="LiveId" clId="{80327EA6-5396-45F3-904C-CD2E4276EBEE}" dt="2021-11-26T11:53:32.687" v="67"/>
        <pc:sldMkLst>
          <pc:docMk/>
          <pc:sldMk cId="4133287676" sldId="297"/>
        </pc:sldMkLst>
      </pc:sldChg>
      <pc:sldChg chg="modSp add mod">
        <pc:chgData name="SHAURYA RANA" userId="14c5fabd0d9ed60c" providerId="LiveId" clId="{80327EA6-5396-45F3-904C-CD2E4276EBEE}" dt="2021-11-26T12:37:30.148" v="69" actId="27636"/>
        <pc:sldMkLst>
          <pc:docMk/>
          <pc:sldMk cId="2204126590" sldId="298"/>
        </pc:sldMkLst>
        <pc:spChg chg="mod">
          <ac:chgData name="SHAURYA RANA" userId="14c5fabd0d9ed60c" providerId="LiveId" clId="{80327EA6-5396-45F3-904C-CD2E4276EBEE}" dt="2021-11-26T12:37:30.148" v="69" actId="27636"/>
          <ac:spMkLst>
            <pc:docMk/>
            <pc:sldMk cId="2204126590" sldId="298"/>
            <ac:spMk id="153" creationId="{00000000-0000-0000-0000-000000000000}"/>
          </ac:spMkLst>
        </pc:spChg>
      </pc:sldChg>
      <pc:sldChg chg="modSp add mod">
        <pc:chgData name="SHAURYA RANA" userId="14c5fabd0d9ed60c" providerId="LiveId" clId="{80327EA6-5396-45F3-904C-CD2E4276EBEE}" dt="2021-11-26T12:39:13.844" v="94" actId="14100"/>
        <pc:sldMkLst>
          <pc:docMk/>
          <pc:sldMk cId="1682337980" sldId="299"/>
        </pc:sldMkLst>
        <pc:spChg chg="mod">
          <ac:chgData name="SHAURYA RANA" userId="14c5fabd0d9ed60c" providerId="LiveId" clId="{80327EA6-5396-45F3-904C-CD2E4276EBEE}" dt="2021-11-26T12:39:06.231" v="92" actId="14100"/>
          <ac:spMkLst>
            <pc:docMk/>
            <pc:sldMk cId="1682337980" sldId="299"/>
            <ac:spMk id="156" creationId="{00000000-0000-0000-0000-000000000000}"/>
          </ac:spMkLst>
        </pc:spChg>
        <pc:spChg chg="mod">
          <ac:chgData name="SHAURYA RANA" userId="14c5fabd0d9ed60c" providerId="LiveId" clId="{80327EA6-5396-45F3-904C-CD2E4276EBEE}" dt="2021-11-26T12:39:13.844" v="94" actId="14100"/>
          <ac:spMkLst>
            <pc:docMk/>
            <pc:sldMk cId="1682337980" sldId="299"/>
            <ac:spMk id="157" creationId="{00000000-0000-0000-0000-000000000000}"/>
          </ac:spMkLst>
        </pc:spChg>
      </pc:sldChg>
      <pc:sldChg chg="modSp add mod">
        <pc:chgData name="SHAURYA RANA" userId="14c5fabd0d9ed60c" providerId="LiveId" clId="{80327EA6-5396-45F3-904C-CD2E4276EBEE}" dt="2021-11-26T12:38:36.085" v="89" actId="14100"/>
        <pc:sldMkLst>
          <pc:docMk/>
          <pc:sldMk cId="2079052261" sldId="300"/>
        </pc:sldMkLst>
        <pc:spChg chg="mod">
          <ac:chgData name="SHAURYA RANA" userId="14c5fabd0d9ed60c" providerId="LiveId" clId="{80327EA6-5396-45F3-904C-CD2E4276EBEE}" dt="2021-11-26T12:38:36.085" v="89" actId="14100"/>
          <ac:spMkLst>
            <pc:docMk/>
            <pc:sldMk cId="2079052261" sldId="300"/>
            <ac:spMk id="162" creationId="{00000000-0000-0000-0000-000000000000}"/>
          </ac:spMkLst>
        </pc:spChg>
      </pc:sldChg>
      <pc:sldChg chg="modSp add mod">
        <pc:chgData name="SHAURYA RANA" userId="14c5fabd0d9ed60c" providerId="LiveId" clId="{80327EA6-5396-45F3-904C-CD2E4276EBEE}" dt="2021-11-26T12:39:25.759" v="95" actId="14100"/>
        <pc:sldMkLst>
          <pc:docMk/>
          <pc:sldMk cId="227959343" sldId="301"/>
        </pc:sldMkLst>
        <pc:spChg chg="mod">
          <ac:chgData name="SHAURYA RANA" userId="14c5fabd0d9ed60c" providerId="LiveId" clId="{80327EA6-5396-45F3-904C-CD2E4276EBEE}" dt="2021-11-26T12:39:25.759" v="95" actId="14100"/>
          <ac:spMkLst>
            <pc:docMk/>
            <pc:sldMk cId="227959343" sldId="301"/>
            <ac:spMk id="169" creationId="{00000000-0000-0000-0000-000000000000}"/>
          </ac:spMkLst>
        </pc:spChg>
      </pc:sldChg>
      <pc:sldChg chg="addSp delSp modSp new mod ord">
        <pc:chgData name="SHAURYA RANA" userId="14c5fabd0d9ed60c" providerId="LiveId" clId="{80327EA6-5396-45F3-904C-CD2E4276EBEE}" dt="2021-11-26T12:42:02.038" v="105" actId="1076"/>
        <pc:sldMkLst>
          <pc:docMk/>
          <pc:sldMk cId="99297054" sldId="302"/>
        </pc:sldMkLst>
        <pc:picChg chg="add del mod">
          <ac:chgData name="SHAURYA RANA" userId="14c5fabd0d9ed60c" providerId="LiveId" clId="{80327EA6-5396-45F3-904C-CD2E4276EBEE}" dt="2021-11-26T12:41:36.689" v="102" actId="21"/>
          <ac:picMkLst>
            <pc:docMk/>
            <pc:sldMk cId="99297054" sldId="302"/>
            <ac:picMk id="3" creationId="{B90A6939-D872-49BD-A90E-83EBB136852D}"/>
          </ac:picMkLst>
        </pc:picChg>
        <pc:picChg chg="add mod">
          <ac:chgData name="SHAURYA RANA" userId="14c5fabd0d9ed60c" providerId="LiveId" clId="{80327EA6-5396-45F3-904C-CD2E4276EBEE}" dt="2021-11-26T12:42:02.038" v="105" actId="1076"/>
          <ac:picMkLst>
            <pc:docMk/>
            <pc:sldMk cId="99297054" sldId="302"/>
            <ac:picMk id="5" creationId="{523219F2-E0E0-497A-A71D-E571D48B9CD8}"/>
          </ac:picMkLst>
        </pc:picChg>
      </pc:sldChg>
      <pc:sldChg chg="modSp add del mod">
        <pc:chgData name="SHAURYA RANA" userId="14c5fabd0d9ed60c" providerId="LiveId" clId="{80327EA6-5396-45F3-904C-CD2E4276EBEE}" dt="2021-11-26T12:37:55.321" v="80" actId="2696"/>
        <pc:sldMkLst>
          <pc:docMk/>
          <pc:sldMk cId="870964857" sldId="302"/>
        </pc:sldMkLst>
        <pc:spChg chg="mod">
          <ac:chgData name="SHAURYA RANA" userId="14c5fabd0d9ed60c" providerId="LiveId" clId="{80327EA6-5396-45F3-904C-CD2E4276EBEE}" dt="2021-11-26T12:37:52.065" v="79" actId="27636"/>
          <ac:spMkLst>
            <pc:docMk/>
            <pc:sldMk cId="870964857" sldId="302"/>
            <ac:spMk id="157" creationId="{00000000-0000-0000-0000-000000000000}"/>
          </ac:spMkLst>
        </pc:spChg>
      </pc:sldChg>
      <pc:sldChg chg="add">
        <pc:chgData name="SHAURYA RANA" userId="14c5fabd0d9ed60c" providerId="LiveId" clId="{80327EA6-5396-45F3-904C-CD2E4276EBEE}" dt="2021-11-26T12:52:28.460" v="106"/>
        <pc:sldMkLst>
          <pc:docMk/>
          <pc:sldMk cId="3898699735" sldId="303"/>
        </pc:sldMkLst>
      </pc:sldChg>
      <pc:sldChg chg="add">
        <pc:chgData name="SHAURYA RANA" userId="14c5fabd0d9ed60c" providerId="LiveId" clId="{80327EA6-5396-45F3-904C-CD2E4276EBEE}" dt="2021-11-26T14:57:52.272" v="107"/>
        <pc:sldMkLst>
          <pc:docMk/>
          <pc:sldMk cId="1982177950" sldId="304"/>
        </pc:sldMkLst>
      </pc:sldChg>
      <pc:sldChg chg="add">
        <pc:chgData name="SHAURYA RANA" userId="14c5fabd0d9ed60c" providerId="LiveId" clId="{80327EA6-5396-45F3-904C-CD2E4276EBEE}" dt="2021-11-26T14:57:54.663" v="108"/>
        <pc:sldMkLst>
          <pc:docMk/>
          <pc:sldMk cId="4112589996" sldId="305"/>
        </pc:sldMkLst>
      </pc:sldChg>
      <pc:sldChg chg="add">
        <pc:chgData name="SHAURYA RANA" userId="14c5fabd0d9ed60c" providerId="LiveId" clId="{80327EA6-5396-45F3-904C-CD2E4276EBEE}" dt="2021-11-26T14:57:56.367" v="109"/>
        <pc:sldMkLst>
          <pc:docMk/>
          <pc:sldMk cId="645983886" sldId="306"/>
        </pc:sldMkLst>
      </pc:sldChg>
      <pc:sldChg chg="add">
        <pc:chgData name="SHAURYA RANA" userId="14c5fabd0d9ed60c" providerId="LiveId" clId="{80327EA6-5396-45F3-904C-CD2E4276EBEE}" dt="2021-11-26T14:57:57.494" v="110"/>
        <pc:sldMkLst>
          <pc:docMk/>
          <pc:sldMk cId="1447716097" sldId="307"/>
        </pc:sldMkLst>
      </pc:sldChg>
      <pc:sldChg chg="add">
        <pc:chgData name="SHAURYA RANA" userId="14c5fabd0d9ed60c" providerId="LiveId" clId="{80327EA6-5396-45F3-904C-CD2E4276EBEE}" dt="2021-11-26T14:57:58.816" v="111"/>
        <pc:sldMkLst>
          <pc:docMk/>
          <pc:sldMk cId="882953838" sldId="308"/>
        </pc:sldMkLst>
      </pc:sldChg>
      <pc:sldChg chg="add">
        <pc:chgData name="SHAURYA RANA" userId="14c5fabd0d9ed60c" providerId="LiveId" clId="{80327EA6-5396-45F3-904C-CD2E4276EBEE}" dt="2021-11-26T14:58:00.068" v="112"/>
        <pc:sldMkLst>
          <pc:docMk/>
          <pc:sldMk cId="909870674" sldId="309"/>
        </pc:sldMkLst>
      </pc:sldChg>
      <pc:sldChg chg="modSp new mod ord">
        <pc:chgData name="SHAURYA RANA" userId="14c5fabd0d9ed60c" providerId="LiveId" clId="{80327EA6-5396-45F3-904C-CD2E4276EBEE}" dt="2021-11-26T15:49:30.519" v="348" actId="14100"/>
        <pc:sldMkLst>
          <pc:docMk/>
          <pc:sldMk cId="3583946867" sldId="310"/>
        </pc:sldMkLst>
        <pc:spChg chg="mod">
          <ac:chgData name="SHAURYA RANA" userId="14c5fabd0d9ed60c" providerId="LiveId" clId="{80327EA6-5396-45F3-904C-CD2E4276EBEE}" dt="2021-11-26T15:45:17.558" v="171" actId="20577"/>
          <ac:spMkLst>
            <pc:docMk/>
            <pc:sldMk cId="3583946867" sldId="310"/>
            <ac:spMk id="2" creationId="{2B0220E3-511E-4E7F-A8B9-D19BBBCF42D4}"/>
          </ac:spMkLst>
        </pc:spChg>
        <pc:spChg chg="mod">
          <ac:chgData name="SHAURYA RANA" userId="14c5fabd0d9ed60c" providerId="LiveId" clId="{80327EA6-5396-45F3-904C-CD2E4276EBEE}" dt="2021-11-26T15:49:30.519" v="348" actId="14100"/>
          <ac:spMkLst>
            <pc:docMk/>
            <pc:sldMk cId="3583946867" sldId="310"/>
            <ac:spMk id="3" creationId="{C312EBB0-4924-47F3-BE28-2313B28FE196}"/>
          </ac:spMkLst>
        </pc:spChg>
      </pc:sldChg>
      <pc:sldMasterChg chg="del delSldLayout">
        <pc:chgData name="SHAURYA RANA" userId="14c5fabd0d9ed60c" providerId="LiveId" clId="{80327EA6-5396-45F3-904C-CD2E4276EBEE}" dt="2021-11-26T11:14:48.563" v="4" actId="2696"/>
        <pc:sldMasterMkLst>
          <pc:docMk/>
          <pc:sldMasterMk cId="1456207874" sldId="2147483660"/>
        </pc:sldMasterMkLst>
        <pc:sldLayoutChg chg="del">
          <pc:chgData name="SHAURYA RANA" userId="14c5fabd0d9ed60c" providerId="LiveId" clId="{80327EA6-5396-45F3-904C-CD2E4276EBEE}" dt="2021-11-26T11:14:48.563" v="4" actId="2696"/>
          <pc:sldLayoutMkLst>
            <pc:docMk/>
            <pc:sldMasterMk cId="1456207874" sldId="2147483660"/>
            <pc:sldLayoutMk cId="501314886" sldId="2147483661"/>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6T13:51:22.662"/>
    </inkml:context>
    <inkml:brush xml:id="br0">
      <inkml:brushProperty name="width" value="0.05" units="cm"/>
      <inkml:brushProperty name="height" value="0.05" units="cm"/>
      <inkml:brushProperty name="color" value="#3165BB"/>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DEA40-DA13-40C6-AE78-A4433B9BE5A4}" type="datetimeFigureOut">
              <a:rPr lang="en-IN" smtClean="0"/>
              <a:t>26-11-2021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665B-54E6-4E82-81CB-5AE0DC5166F0}" type="slidenum">
              <a:rPr lang="en-IN" smtClean="0"/>
              <a:t>‹#›</a:t>
            </a:fld>
            <a:endParaRPr lang="en-IN"/>
          </a:p>
        </p:txBody>
      </p:sp>
    </p:spTree>
    <p:extLst>
      <p:ext uri="{BB962C8B-B14F-4D97-AF65-F5344CB8AC3E}">
        <p14:creationId xmlns:p14="http://schemas.microsoft.com/office/powerpoint/2010/main" val="721069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47ffe9f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47ffe9f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63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47ffe9fa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47ffe9fa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02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47ffe9fa2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47ffe9fa2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830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47ffe9fa2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47ffe9fa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00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47dc2e82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47dc2e82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778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47dc2e82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47dc2e82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227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47dc2e82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47dc2e82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318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7dc2e82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7dc2e82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576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47dc2e82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47dc2e82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95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7dc2e82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7dc2e82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593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7dc2e82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7dc2e82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6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47ffe9fa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47ffe9f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1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7dc2e82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7dc2e82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747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47dc2e82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047dc2e82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40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47dc2e82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47dc2e82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42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47dc2e82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47dc2e82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34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47dc2e82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47dc2e8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67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7dc2e82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7dc2e82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305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47dc2e82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47dc2e82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784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47dc2e82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47dc2e82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71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47ffe9fa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47ffe9fa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30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47ffe9fa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47ffe9fa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70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47ffe9fa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47ffe9fa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3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47ffe9fa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47ffe9fa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68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7ffe9fa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7ffe9fa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61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47ffe9fa2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47ffe9fa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79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47ffe9fa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47ffe9fa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91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03E0-1C83-405B-A871-B657193C9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90C3E8-45ED-4AAC-BECF-363FCCEC91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B3CF45-491D-45AE-9684-2B0BE46A863E}"/>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5" name="Footer Placeholder 4">
            <a:extLst>
              <a:ext uri="{FF2B5EF4-FFF2-40B4-BE49-F238E27FC236}">
                <a16:creationId xmlns:a16="http://schemas.microsoft.com/office/drawing/2014/main" id="{C0C0FACD-3E93-4069-8D29-0AC88D3E06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1DE4D4-C8FF-4F8D-8C2A-0BB248D0142D}"/>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2450092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F47C-F2DF-4C3B-91A9-3512202859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081CD8-0B81-4A75-9405-64B6E27DEB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3D1D00-2838-4E30-8E86-2199149D36CB}"/>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5" name="Footer Placeholder 4">
            <a:extLst>
              <a:ext uri="{FF2B5EF4-FFF2-40B4-BE49-F238E27FC236}">
                <a16:creationId xmlns:a16="http://schemas.microsoft.com/office/drawing/2014/main" id="{E9D05B1E-2B11-4FE1-85D0-102D150EA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D6D0A5-DCDF-4CC3-880D-91C203230F66}"/>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360666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9E0F23-3B70-4C69-97D3-14087CEC41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A132AC-8DB3-44C9-86FD-D1D9A7D203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7BAE10-053A-47F0-B37E-5AEB18298B2D}"/>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5" name="Footer Placeholder 4">
            <a:extLst>
              <a:ext uri="{FF2B5EF4-FFF2-40B4-BE49-F238E27FC236}">
                <a16:creationId xmlns:a16="http://schemas.microsoft.com/office/drawing/2014/main" id="{DBFEC2C6-860A-4086-808A-B2C7A0E63A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672D10-B94B-491E-8516-6D6D8984D2DE}"/>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381358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892535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208740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609600" y="1192324"/>
            <a:ext cx="10972801" cy="416307"/>
          </a:xfrm>
          <a:prstGeom prst="rect">
            <a:avLst/>
          </a:prstGeom>
        </p:spPr>
        <p:txBody>
          <a:bodyPr/>
          <a:lstStyle>
            <a:lvl1pPr marL="0" indent="0" algn="ctr" defTabSz="412750">
              <a:lnSpc>
                <a:spcPct val="100000"/>
              </a:lnSpc>
              <a:spcBef>
                <a:spcPts val="0"/>
              </a:spcBef>
              <a:buSzTx/>
              <a:buNone/>
              <a:defRPr spc="-22">
                <a:latin typeface="Graphik Semibold"/>
                <a:ea typeface="Graphik Semibold"/>
                <a:cs typeface="Graphik Semibold"/>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pPr algn="ctr" hangingPunct="0"/>
            <a:fld id="{86CB4B4D-7CA3-9044-876B-883B54F8677D}" type="slidenum">
              <a:rPr lang="en-IN" kern="0" smtClean="0"/>
              <a:pPr algn="ctr" hangingPunct="0"/>
              <a:t>‹#›</a:t>
            </a:fld>
            <a:endParaRPr lang="en-IN" kern="0"/>
          </a:p>
        </p:txBody>
      </p:sp>
    </p:spTree>
    <p:extLst>
      <p:ext uri="{BB962C8B-B14F-4D97-AF65-F5344CB8AC3E}">
        <p14:creationId xmlns:p14="http://schemas.microsoft.com/office/powerpoint/2010/main" val="397308686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73EA-E150-420F-81DD-C8921326C9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FDC192-D513-4BB9-A20A-1A05CD6BCE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F05DC9-5FD0-4326-8499-CC13EF379194}"/>
              </a:ext>
            </a:extLst>
          </p:cNvPr>
          <p:cNvSpPr>
            <a:spLocks noGrp="1"/>
          </p:cNvSpPr>
          <p:nvPr>
            <p:ph type="dt" sz="half" idx="10"/>
          </p:nvPr>
        </p:nvSpPr>
        <p:spPr/>
        <p:txBody>
          <a:bodyPr/>
          <a:lstStyle/>
          <a:p>
            <a:fld id="{1E76AF9A-9949-4C41-8857-20074591C22E}" type="datetimeFigureOut">
              <a:rPr lang="en-IN" smtClean="0"/>
              <a:t>26-11-2021</a:t>
            </a:fld>
            <a:endParaRPr lang="en-IN"/>
          </a:p>
        </p:txBody>
      </p:sp>
      <p:sp>
        <p:nvSpPr>
          <p:cNvPr id="5" name="Footer Placeholder 4">
            <a:extLst>
              <a:ext uri="{FF2B5EF4-FFF2-40B4-BE49-F238E27FC236}">
                <a16:creationId xmlns:a16="http://schemas.microsoft.com/office/drawing/2014/main" id="{BA7BA649-2538-4BFC-88F4-BF9AC986E9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66A919-4211-441B-B29B-0033E567E5CD}"/>
              </a:ext>
            </a:extLst>
          </p:cNvPr>
          <p:cNvSpPr>
            <a:spLocks noGrp="1"/>
          </p:cNvSpPr>
          <p:nvPr>
            <p:ph type="sldNum" sz="quarter" idx="12"/>
          </p:nvPr>
        </p:nvSpPr>
        <p:spPr/>
        <p:txBody>
          <a:bodyPr/>
          <a:lstStyle/>
          <a:p>
            <a:fld id="{ECA492BC-DDBC-4AB9-91E4-097F32312A1B}" type="slidenum">
              <a:rPr lang="en-IN" smtClean="0"/>
              <a:t>‹#›</a:t>
            </a:fld>
            <a:endParaRPr lang="en-IN"/>
          </a:p>
        </p:txBody>
      </p:sp>
    </p:spTree>
    <p:extLst>
      <p:ext uri="{BB962C8B-B14F-4D97-AF65-F5344CB8AC3E}">
        <p14:creationId xmlns:p14="http://schemas.microsoft.com/office/powerpoint/2010/main" val="1661926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D99C-CF90-1742-AF6D-F0B01AD1D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52B892-EA0D-924B-8AC0-870F1D305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BE7EF2-9D2B-734C-A266-7638E4008C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0EACAE-3658-AE4C-AD38-FD80126AF92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11/26/2021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6756A5-B5EE-0946-810D-83DAE29856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0838026-CF0B-6441-8AAD-BB164AD97D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E060A-A4DD-0841-AD6B-4B0EECA6817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59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D38C-A415-0545-8149-64F4D228B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53382B-FAFC-0B45-B0E0-319183B7C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20123-8108-3C44-A07D-D9D0182767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0EACAE-3658-AE4C-AD38-FD80126AF92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11/26/2021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A6A04CE-1158-934A-8C9D-BC71562B89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90F5696-17F7-4C46-AD10-D0C2A660F1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E060A-A4DD-0841-AD6B-4B0EECA6817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625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9E74-72C6-4BB1-BDF5-2FFF691F4C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9199D7-3A22-41B2-A86D-75F4C18E6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A5E9D4-7E98-4262-84CE-0F93D15F409E}"/>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5" name="Footer Placeholder 4">
            <a:extLst>
              <a:ext uri="{FF2B5EF4-FFF2-40B4-BE49-F238E27FC236}">
                <a16:creationId xmlns:a16="http://schemas.microsoft.com/office/drawing/2014/main" id="{EAA194D2-679C-4D01-844D-5CE9D07DF3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AE0AB1-B880-4D80-BB53-A8AA2D6C8A7E}"/>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3186672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AFAD-1FDC-4842-864B-78D770BF9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73F241-6969-4B59-9DCC-CDD4D95C5F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B9285-8DE4-4AF6-885A-A7A269527669}"/>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5" name="Footer Placeholder 4">
            <a:extLst>
              <a:ext uri="{FF2B5EF4-FFF2-40B4-BE49-F238E27FC236}">
                <a16:creationId xmlns:a16="http://schemas.microsoft.com/office/drawing/2014/main" id="{82884526-2D14-4B4C-A37C-620C487BB1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8AB0D0-82A9-43B6-B077-07E57BE76BC8}"/>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20998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C77B-5AD0-4066-A744-1037E1F625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4F9487-BED9-4503-B481-7ABDE5A7C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586AFBC-47CE-4901-A2E9-95436500B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FD6325-2C8B-4153-8EBD-4E80983D2745}"/>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6" name="Footer Placeholder 5">
            <a:extLst>
              <a:ext uri="{FF2B5EF4-FFF2-40B4-BE49-F238E27FC236}">
                <a16:creationId xmlns:a16="http://schemas.microsoft.com/office/drawing/2014/main" id="{9ED7176C-1CCF-4C46-BD07-D3FD090AEB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8D3319-6D5C-4219-8356-18A69D0B8B79}"/>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3607209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821-2DDD-48D1-81BB-DFDAA0929B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82BB42-6EA0-461A-B7B2-D47C6EC03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8B3298-F052-4474-9DA6-C086551BA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78522C-6CF0-459A-BC03-ADEF52031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55EA9A-97E9-4ED4-80EF-2589DB529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829835-D0C7-4646-90EC-9BB9C10093F6}"/>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8" name="Footer Placeholder 7">
            <a:extLst>
              <a:ext uri="{FF2B5EF4-FFF2-40B4-BE49-F238E27FC236}">
                <a16:creationId xmlns:a16="http://schemas.microsoft.com/office/drawing/2014/main" id="{18A9B359-4A44-44E3-B083-890CEE40FC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44523F-5BC6-43E6-A557-A8560BA4D53E}"/>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137830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01AC-1E1D-4FC8-97F5-66E071A193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10EE35-6650-471F-8D5D-36EBCBCB7DAC}"/>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4" name="Footer Placeholder 3">
            <a:extLst>
              <a:ext uri="{FF2B5EF4-FFF2-40B4-BE49-F238E27FC236}">
                <a16:creationId xmlns:a16="http://schemas.microsoft.com/office/drawing/2014/main" id="{120C4DF7-1264-42FC-A57E-2B1DA03470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982AC3-21DC-4CBB-B5FF-B5A0B983FC39}"/>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355781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8D51D4-CECC-4C99-A7B0-7C414B593D76}"/>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3" name="Footer Placeholder 2">
            <a:extLst>
              <a:ext uri="{FF2B5EF4-FFF2-40B4-BE49-F238E27FC236}">
                <a16:creationId xmlns:a16="http://schemas.microsoft.com/office/drawing/2014/main" id="{1AEAC587-935D-42A1-9120-80C602FF5A2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D53EE4-258B-48D9-969D-E616DB64704A}"/>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2650110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7780-0901-426A-A1AA-E0DD15158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8D6A3C-A5F5-460A-8B36-0CF1CE788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2D39A0-D07C-4846-8A5D-79A2187E5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3F8B7A-F4F9-45E0-8881-5E65082FE855}"/>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6" name="Footer Placeholder 5">
            <a:extLst>
              <a:ext uri="{FF2B5EF4-FFF2-40B4-BE49-F238E27FC236}">
                <a16:creationId xmlns:a16="http://schemas.microsoft.com/office/drawing/2014/main" id="{3B799B67-59B0-41C7-B661-2BB5548E63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42149C-AB9C-492B-B1B8-AE9DBF7162E4}"/>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227454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5ACD-83A6-4B3A-9B68-11653F0127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401C7B-7540-4E8D-9325-338AD1DC25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371F5D-6FB4-4A2E-880A-8F461B5CA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CD3A6-7D76-445E-95E6-17530239E866}"/>
              </a:ext>
            </a:extLst>
          </p:cNvPr>
          <p:cNvSpPr>
            <a:spLocks noGrp="1"/>
          </p:cNvSpPr>
          <p:nvPr>
            <p:ph type="dt" sz="half" idx="10"/>
          </p:nvPr>
        </p:nvSpPr>
        <p:spPr/>
        <p:txBody>
          <a:bodyPr/>
          <a:lstStyle/>
          <a:p>
            <a:fld id="{D360A4B2-1E0F-4DEA-BE3D-EB3C9B8DAE30}" type="datetimeFigureOut">
              <a:rPr lang="en-IN" smtClean="0"/>
              <a:t>26-11-2021</a:t>
            </a:fld>
            <a:endParaRPr lang="en-IN"/>
          </a:p>
        </p:txBody>
      </p:sp>
      <p:sp>
        <p:nvSpPr>
          <p:cNvPr id="6" name="Footer Placeholder 5">
            <a:extLst>
              <a:ext uri="{FF2B5EF4-FFF2-40B4-BE49-F238E27FC236}">
                <a16:creationId xmlns:a16="http://schemas.microsoft.com/office/drawing/2014/main" id="{3269E4EC-A6C2-4991-A4C1-74DF485266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034886-59D7-42F4-9A0B-DE57F2A21357}"/>
              </a:ext>
            </a:extLst>
          </p:cNvPr>
          <p:cNvSpPr>
            <a:spLocks noGrp="1"/>
          </p:cNvSpPr>
          <p:nvPr>
            <p:ph type="sldNum" sz="quarter" idx="12"/>
          </p:nvPr>
        </p:nvSpPr>
        <p:spPr/>
        <p:txBody>
          <a:bodyPr/>
          <a:lstStyle/>
          <a:p>
            <a:fld id="{0C02C840-8D58-48B7-9E1E-382F1CB6576E}" type="slidenum">
              <a:rPr lang="en-IN" smtClean="0"/>
              <a:t>‹#›</a:t>
            </a:fld>
            <a:endParaRPr lang="en-IN"/>
          </a:p>
        </p:txBody>
      </p:sp>
    </p:spTree>
    <p:extLst>
      <p:ext uri="{BB962C8B-B14F-4D97-AF65-F5344CB8AC3E}">
        <p14:creationId xmlns:p14="http://schemas.microsoft.com/office/powerpoint/2010/main" val="1536131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C27792-B9DD-4186-A411-5640B6794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92113E-62F0-4E3E-BB46-0E427B2291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AEA168-865C-4C29-8696-BCAA2BD529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60A4B2-1E0F-4DEA-BE3D-EB3C9B8DAE30}" type="datetimeFigureOut">
              <a:rPr lang="en-IN" smtClean="0"/>
              <a:t>26-11-2021</a:t>
            </a:fld>
            <a:endParaRPr lang="en-IN"/>
          </a:p>
        </p:txBody>
      </p:sp>
      <p:sp>
        <p:nvSpPr>
          <p:cNvPr id="5" name="Footer Placeholder 4">
            <a:extLst>
              <a:ext uri="{FF2B5EF4-FFF2-40B4-BE49-F238E27FC236}">
                <a16:creationId xmlns:a16="http://schemas.microsoft.com/office/drawing/2014/main" id="{38CC5B69-DB45-4DB8-96C7-CDFC6CE68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046AF4-A46B-42ED-AB19-F3B9A293E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2C840-8D58-48B7-9E1E-382F1CB6576E}" type="slidenum">
              <a:rPr lang="en-IN" smtClean="0"/>
              <a:t>‹#›</a:t>
            </a:fld>
            <a:endParaRPr lang="en-IN"/>
          </a:p>
        </p:txBody>
      </p:sp>
    </p:spTree>
    <p:extLst>
      <p:ext uri="{BB962C8B-B14F-4D97-AF65-F5344CB8AC3E}">
        <p14:creationId xmlns:p14="http://schemas.microsoft.com/office/powerpoint/2010/main" val="2177130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4527534"/>
      </p:ext>
    </p:extLst>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9600" y="387350"/>
            <a:ext cx="10972800" cy="86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09600" y="2006600"/>
            <a:ext cx="10974289" cy="424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98845" y="6308151"/>
            <a:ext cx="253274" cy="256480"/>
          </a:xfrm>
          <a:prstGeom prst="rect">
            <a:avLst/>
          </a:prstGeom>
          <a:ln w="12700">
            <a:miter lim="400000"/>
          </a:ln>
        </p:spPr>
        <p:txBody>
          <a:bodyPr wrap="none" lIns="50800" tIns="50800" rIns="50800" bIns="50800" anchor="b">
            <a:spAutoFit/>
          </a:bodyPr>
          <a:lstStyle>
            <a:lvl1pPr defTabSz="292100">
              <a:lnSpc>
                <a:spcPct val="100000"/>
              </a:lnSpc>
              <a:defRPr sz="1000">
                <a:solidFill>
                  <a:srgbClr val="5E5E5E"/>
                </a:solidFill>
                <a:latin typeface="Graphik"/>
                <a:ea typeface="Graphik"/>
                <a:cs typeface="Graphik"/>
                <a:sym typeface="Graphik"/>
              </a:defRPr>
            </a:lvl1pPr>
          </a:lstStyle>
          <a:p>
            <a:fld id="{86CB4B4D-7CA3-9044-876B-883B54F8677D}" type="slidenum">
              <a:t>‹#›</a:t>
            </a:fld>
            <a:endParaRPr/>
          </a:p>
        </p:txBody>
      </p:sp>
    </p:spTree>
    <p:extLst>
      <p:ext uri="{BB962C8B-B14F-4D97-AF65-F5344CB8AC3E}">
        <p14:creationId xmlns:p14="http://schemas.microsoft.com/office/powerpoint/2010/main" val="4106123173"/>
      </p:ext>
    </p:extLst>
  </p:cSld>
  <p:clrMap bg1="lt1" tx1="dk1" bg2="lt2" tx2="dk2" accent1="accent1" accent2="accent2" accent3="accent3" accent4="accent4" accent5="accent5" accent6="accent6" hlink="hlink" folHlink="folHlink"/>
  <p:sldLayoutIdLst>
    <p:sldLayoutId id="2147483664" r:id="rId1"/>
    <p:sldLayoutId id="2147483665" r:id="rId2"/>
  </p:sldLayoutIdLst>
  <p:transition spd="med"/>
  <p:txStyles>
    <p:titleStyle>
      <a:lvl1pPr marL="0" marR="0" indent="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1pPr>
      <a:lvl2pPr marL="0" marR="0" indent="2286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2pPr>
      <a:lvl3pPr marL="0" marR="0" indent="4572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3pPr>
      <a:lvl4pPr marL="0" marR="0" indent="6858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4pPr>
      <a:lvl5pPr marL="0" marR="0" indent="9144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5pPr>
      <a:lvl6pPr marL="0" marR="0" indent="11430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6pPr>
      <a:lvl7pPr marL="0" marR="0" indent="13716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7pPr>
      <a:lvl8pPr marL="0" marR="0" indent="16002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8pPr>
      <a:lvl9pPr marL="0" marR="0" indent="1828800" algn="ctr" defTabSz="1219200" rtl="0" latinLnBrk="0">
        <a:lnSpc>
          <a:spcPct val="80000"/>
        </a:lnSpc>
        <a:spcBef>
          <a:spcPts val="0"/>
        </a:spcBef>
        <a:spcAft>
          <a:spcPts val="0"/>
        </a:spcAft>
        <a:buClrTx/>
        <a:buSzTx/>
        <a:buFontTx/>
        <a:buNone/>
        <a:tabLst/>
        <a:defRPr sz="4200" b="0" i="0" u="none" strike="noStrike" cap="none" spc="-42" baseline="0">
          <a:solidFill>
            <a:srgbClr val="000000"/>
          </a:solidFill>
          <a:uFillTx/>
          <a:latin typeface="+mn-lt"/>
          <a:ea typeface="+mn-ea"/>
          <a:cs typeface="+mn-cs"/>
          <a:sym typeface="Canela Bold"/>
        </a:defRPr>
      </a:lvl9pPr>
    </p:titleStyle>
    <p:bodyStyle>
      <a:lvl1pPr marL="27305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1pPr>
      <a:lvl2pPr marL="54610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2pPr>
      <a:lvl3pPr marL="81915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3pPr>
      <a:lvl4pPr marL="109220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4pPr>
      <a:lvl5pPr marL="136525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5pPr>
      <a:lvl6pPr marL="163830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6pPr>
      <a:lvl7pPr marL="191135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7pPr>
      <a:lvl8pPr marL="218440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8pPr>
      <a:lvl9pPr marL="2457450" marR="0" indent="-273050" algn="l" defTabSz="1219169" rtl="0" latinLnBrk="0">
        <a:lnSpc>
          <a:spcPct val="90000"/>
        </a:lnSpc>
        <a:spcBef>
          <a:spcPts val="1200"/>
        </a:spcBef>
        <a:spcAft>
          <a:spcPts val="0"/>
        </a:spcAft>
        <a:buClrTx/>
        <a:buSzPct val="150000"/>
        <a:buFontTx/>
        <a:buChar char="•"/>
        <a:tabLst/>
        <a:defRPr sz="22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1pPr>
      <a:lvl2pPr marL="0" marR="0" indent="2286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2pPr>
      <a:lvl3pPr marL="0" marR="0" indent="4572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3pPr>
      <a:lvl4pPr marL="0" marR="0" indent="6858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4pPr>
      <a:lvl5pPr marL="0" marR="0" indent="9144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5pPr>
      <a:lvl6pPr marL="0" marR="0" indent="11430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6pPr>
      <a:lvl7pPr marL="0" marR="0" indent="13716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7pPr>
      <a:lvl8pPr marL="0" marR="0" indent="16002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8pPr>
      <a:lvl9pPr marL="0" marR="0" indent="1828800" algn="ctr" defTabSz="2921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raphik"/>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9D62C-1D2F-6545-9539-48F8C656B8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6A07E5-5A15-714D-B74E-C717BAFD3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FCBDA-2303-3745-8557-0BA72E3C2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EACAE-3658-AE4C-AD38-FD80126AF923}" type="datetimeFigureOut">
              <a:rPr lang="en-US" smtClean="0"/>
              <a:t>11/26/2021</a:t>
            </a:fld>
            <a:endParaRPr lang="en-US"/>
          </a:p>
        </p:txBody>
      </p:sp>
      <p:sp>
        <p:nvSpPr>
          <p:cNvPr id="5" name="Footer Placeholder 4">
            <a:extLst>
              <a:ext uri="{FF2B5EF4-FFF2-40B4-BE49-F238E27FC236}">
                <a16:creationId xmlns:a16="http://schemas.microsoft.com/office/drawing/2014/main" id="{53340434-84E1-4E48-9357-050B3E3A1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D8AAAB-77A7-ED45-90A6-4E336FE76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E060A-A4DD-0841-AD6B-4B0EECA6817B}" type="slidenum">
              <a:rPr lang="en-US" smtClean="0"/>
              <a:t>‹#›</a:t>
            </a:fld>
            <a:endParaRPr lang="en-US"/>
          </a:p>
        </p:txBody>
      </p:sp>
    </p:spTree>
    <p:extLst>
      <p:ext uri="{BB962C8B-B14F-4D97-AF65-F5344CB8AC3E}">
        <p14:creationId xmlns:p14="http://schemas.microsoft.com/office/powerpoint/2010/main" val="2406578593"/>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220E3-511E-4E7F-A8B9-D19BBBCF42D4}"/>
              </a:ext>
            </a:extLst>
          </p:cNvPr>
          <p:cNvSpPr>
            <a:spLocks noGrp="1"/>
          </p:cNvSpPr>
          <p:nvPr>
            <p:ph type="ctrTitle"/>
          </p:nvPr>
        </p:nvSpPr>
        <p:spPr/>
        <p:txBody>
          <a:bodyPr>
            <a:normAutofit/>
          </a:bodyPr>
          <a:lstStyle/>
          <a:p>
            <a:r>
              <a:rPr lang="en-US" sz="3200" dirty="0"/>
              <a:t>Presentation: 24-BIT CPU DESIGN</a:t>
            </a:r>
            <a:endParaRPr lang="en-IN" sz="3200" dirty="0"/>
          </a:p>
        </p:txBody>
      </p:sp>
      <p:sp>
        <p:nvSpPr>
          <p:cNvPr id="3" name="Subtitle 2">
            <a:extLst>
              <a:ext uri="{FF2B5EF4-FFF2-40B4-BE49-F238E27FC236}">
                <a16:creationId xmlns:a16="http://schemas.microsoft.com/office/drawing/2014/main" id="{C312EBB0-4924-47F3-BE28-2313B28FE196}"/>
              </a:ext>
            </a:extLst>
          </p:cNvPr>
          <p:cNvSpPr>
            <a:spLocks noGrp="1"/>
          </p:cNvSpPr>
          <p:nvPr>
            <p:ph type="subTitle" idx="1"/>
          </p:nvPr>
        </p:nvSpPr>
        <p:spPr>
          <a:xfrm>
            <a:off x="3320249" y="4154750"/>
            <a:ext cx="5814874" cy="1260629"/>
          </a:xfrm>
        </p:spPr>
        <p:txBody>
          <a:bodyPr>
            <a:normAutofit/>
          </a:bodyPr>
          <a:lstStyle/>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583946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7946CA-7AEE-3248-B53A-6F9549A3DF9D}"/>
              </a:ext>
            </a:extLst>
          </p:cNvPr>
          <p:cNvSpPr txBox="1"/>
          <p:nvPr/>
        </p:nvSpPr>
        <p:spPr>
          <a:xfrm>
            <a:off x="2909658" y="185813"/>
            <a:ext cx="6372684"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panose="020F0502020204030204"/>
                <a:ea typeface="+mn-ea"/>
                <a:cs typeface="+mn-cs"/>
              </a:rPr>
              <a:t>Operand Fetch Unit</a:t>
            </a:r>
          </a:p>
        </p:txBody>
      </p:sp>
      <p:sp>
        <p:nvSpPr>
          <p:cNvPr id="2" name="TextBox 1">
            <a:extLst>
              <a:ext uri="{FF2B5EF4-FFF2-40B4-BE49-F238E27FC236}">
                <a16:creationId xmlns:a16="http://schemas.microsoft.com/office/drawing/2014/main" id="{59225E6A-71FC-D648-B76F-450C70CD487C}"/>
              </a:ext>
            </a:extLst>
          </p:cNvPr>
          <p:cNvSpPr txBox="1"/>
          <p:nvPr/>
        </p:nvSpPr>
        <p:spPr>
          <a:xfrm>
            <a:off x="778706" y="1133221"/>
            <a:ext cx="41600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Immediate and Branch Unit</a:t>
            </a:r>
          </a:p>
        </p:txBody>
      </p:sp>
      <p:pic>
        <p:nvPicPr>
          <p:cNvPr id="3" name="Picture 4">
            <a:extLst>
              <a:ext uri="{FF2B5EF4-FFF2-40B4-BE49-F238E27FC236}">
                <a16:creationId xmlns:a16="http://schemas.microsoft.com/office/drawing/2014/main" id="{491F5628-394A-CC4A-8670-B76C232E3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6" y="1895963"/>
            <a:ext cx="6095242" cy="3947395"/>
          </a:xfrm>
          <a:prstGeom prst="rect">
            <a:avLst/>
          </a:prstGeom>
        </p:spPr>
      </p:pic>
      <p:sp>
        <p:nvSpPr>
          <p:cNvPr id="5" name="TextBox 4">
            <a:extLst>
              <a:ext uri="{FF2B5EF4-FFF2-40B4-BE49-F238E27FC236}">
                <a16:creationId xmlns:a16="http://schemas.microsoft.com/office/drawing/2014/main" id="{73D7A4A8-016B-DA4F-BBCC-3F6820E3A1CB}"/>
              </a:ext>
            </a:extLst>
          </p:cNvPr>
          <p:cNvSpPr txBox="1"/>
          <p:nvPr/>
        </p:nvSpPr>
        <p:spPr>
          <a:xfrm rot="10800000" flipH="1" flipV="1">
            <a:off x="7709240" y="1895963"/>
            <a:ext cx="3704054"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Inputs : 24 bit instruction and PC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Outputs : Extended Immediate value and calculated branch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Immediate Calculator uses modifier bits to extend the immediate value and outputs 24 bit immx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Branch Unit shifts the 19 bits (18-0) by 2 bits to make it 21 bits and then extends it to 24 bits with 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Then adds PC to it to calculate the branch target address</a:t>
            </a:r>
          </a:p>
        </p:txBody>
      </p:sp>
    </p:spTree>
    <p:extLst>
      <p:ext uri="{BB962C8B-B14F-4D97-AF65-F5344CB8AC3E}">
        <p14:creationId xmlns:p14="http://schemas.microsoft.com/office/powerpoint/2010/main" val="144771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949E33-A440-0642-9162-03299AA450BE}"/>
              </a:ext>
            </a:extLst>
          </p:cNvPr>
          <p:cNvSpPr txBox="1"/>
          <p:nvPr/>
        </p:nvSpPr>
        <p:spPr>
          <a:xfrm flipH="1">
            <a:off x="1754432" y="1173110"/>
            <a:ext cx="2310452" cy="95921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Immediate Calculate</a:t>
            </a:r>
          </a:p>
        </p:txBody>
      </p:sp>
      <p:pic>
        <p:nvPicPr>
          <p:cNvPr id="3" name="Picture 3">
            <a:extLst>
              <a:ext uri="{FF2B5EF4-FFF2-40B4-BE49-F238E27FC236}">
                <a16:creationId xmlns:a16="http://schemas.microsoft.com/office/drawing/2014/main" id="{586D9F39-9C65-ED43-9D20-134448C68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33" y="2473290"/>
            <a:ext cx="5969679" cy="4198897"/>
          </a:xfrm>
          <a:prstGeom prst="rect">
            <a:avLst/>
          </a:prstGeom>
        </p:spPr>
      </p:pic>
      <p:sp>
        <p:nvSpPr>
          <p:cNvPr id="4" name="TextBox 3">
            <a:extLst>
              <a:ext uri="{FF2B5EF4-FFF2-40B4-BE49-F238E27FC236}">
                <a16:creationId xmlns:a16="http://schemas.microsoft.com/office/drawing/2014/main" id="{3D7946CA-7AEE-3248-B53A-6F9549A3DF9D}"/>
              </a:ext>
            </a:extLst>
          </p:cNvPr>
          <p:cNvSpPr txBox="1"/>
          <p:nvPr/>
        </p:nvSpPr>
        <p:spPr>
          <a:xfrm>
            <a:off x="2909658" y="185813"/>
            <a:ext cx="6372684"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panose="020F0502020204030204"/>
                <a:ea typeface="+mn-ea"/>
                <a:cs typeface="+mn-cs"/>
              </a:rPr>
              <a:t>Operand Fetch Unit</a:t>
            </a:r>
          </a:p>
        </p:txBody>
      </p:sp>
      <p:sp>
        <p:nvSpPr>
          <p:cNvPr id="5" name="TextBox 4">
            <a:extLst>
              <a:ext uri="{FF2B5EF4-FFF2-40B4-BE49-F238E27FC236}">
                <a16:creationId xmlns:a16="http://schemas.microsoft.com/office/drawing/2014/main" id="{886A6379-C374-454E-8C9D-F11B2D33EDEE}"/>
              </a:ext>
            </a:extLst>
          </p:cNvPr>
          <p:cNvSpPr txBox="1"/>
          <p:nvPr/>
        </p:nvSpPr>
        <p:spPr>
          <a:xfrm>
            <a:off x="6741866" y="1652717"/>
            <a:ext cx="5103769"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This takes the 12 bits (2+10) of immediate from the 24 bit instruction and calculates the extended immediate value according to the 2 modfier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Uses MUX with modifier bits as select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00 – extends to 24 bits with 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01 – extends to 24 bits treating unsigned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10 – shift the 10 bits to MSB (23-14) and set remaining to 0</a:t>
            </a:r>
          </a:p>
        </p:txBody>
      </p:sp>
    </p:spTree>
    <p:extLst>
      <p:ext uri="{BB962C8B-B14F-4D97-AF65-F5344CB8AC3E}">
        <p14:creationId xmlns:p14="http://schemas.microsoft.com/office/powerpoint/2010/main" val="88295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7946CA-7AEE-3248-B53A-6F9549A3DF9D}"/>
              </a:ext>
            </a:extLst>
          </p:cNvPr>
          <p:cNvSpPr txBox="1"/>
          <p:nvPr/>
        </p:nvSpPr>
        <p:spPr>
          <a:xfrm>
            <a:off x="2909658" y="356958"/>
            <a:ext cx="6372684"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panose="020F0502020204030204"/>
                <a:ea typeface="+mn-ea"/>
                <a:cs typeface="+mn-cs"/>
              </a:rPr>
              <a:t>EX Stage – Branch Unit</a:t>
            </a:r>
          </a:p>
        </p:txBody>
      </p:sp>
      <p:pic>
        <p:nvPicPr>
          <p:cNvPr id="2" name="Picture 2">
            <a:extLst>
              <a:ext uri="{FF2B5EF4-FFF2-40B4-BE49-F238E27FC236}">
                <a16:creationId xmlns:a16="http://schemas.microsoft.com/office/drawing/2014/main" id="{609CA200-577E-CF45-A4F4-E5EAD14CA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369" y="1881014"/>
            <a:ext cx="5672188" cy="3700495"/>
          </a:xfrm>
          <a:prstGeom prst="rect">
            <a:avLst/>
          </a:prstGeom>
        </p:spPr>
      </p:pic>
      <p:sp>
        <p:nvSpPr>
          <p:cNvPr id="5" name="TextBox 4">
            <a:extLst>
              <a:ext uri="{FF2B5EF4-FFF2-40B4-BE49-F238E27FC236}">
                <a16:creationId xmlns:a16="http://schemas.microsoft.com/office/drawing/2014/main" id="{0319970F-14B8-6340-A590-91503F014B59}"/>
              </a:ext>
            </a:extLst>
          </p:cNvPr>
          <p:cNvSpPr txBox="1"/>
          <p:nvPr/>
        </p:nvSpPr>
        <p:spPr>
          <a:xfrm>
            <a:off x="7209966" y="1881014"/>
            <a:ext cx="4144752"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Generates the isBranch taken signal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Checks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If unconditional branch instruction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If branch-if-equal instruction is given and flag.E is also set to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If branch-if-greater instruction is given and flags.GT is also set to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For these conditions, it outputs 1 otherwise a 0</a:t>
            </a:r>
          </a:p>
        </p:txBody>
      </p:sp>
    </p:spTree>
    <p:extLst>
      <p:ext uri="{BB962C8B-B14F-4D97-AF65-F5344CB8AC3E}">
        <p14:creationId xmlns:p14="http://schemas.microsoft.com/office/powerpoint/2010/main" val="909870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84C-DB45-433F-846E-0C4541EC5C8D}"/>
              </a:ext>
            </a:extLst>
          </p:cNvPr>
          <p:cNvSpPr>
            <a:spLocks noGrp="1"/>
          </p:cNvSpPr>
          <p:nvPr>
            <p:ph type="ctrTitle"/>
          </p:nvPr>
        </p:nvSpPr>
        <p:spPr>
          <a:xfrm>
            <a:off x="152399" y="372862"/>
            <a:ext cx="7358110" cy="6249880"/>
          </a:xfrm>
        </p:spPr>
        <p:txBody>
          <a:bodyPr/>
          <a:lstStyle/>
          <a:p>
            <a:endParaRPr lang="en-IN" dirty="0"/>
          </a:p>
        </p:txBody>
      </p:sp>
      <p:sp>
        <p:nvSpPr>
          <p:cNvPr id="3" name="Subtitle 2">
            <a:extLst>
              <a:ext uri="{FF2B5EF4-FFF2-40B4-BE49-F238E27FC236}">
                <a16:creationId xmlns:a16="http://schemas.microsoft.com/office/drawing/2014/main" id="{1E4EF379-5423-4885-B812-F14B772AEC03}"/>
              </a:ext>
            </a:extLst>
          </p:cNvPr>
          <p:cNvSpPr>
            <a:spLocks noGrp="1"/>
          </p:cNvSpPr>
          <p:nvPr>
            <p:ph type="subTitle" idx="1"/>
          </p:nvPr>
        </p:nvSpPr>
        <p:spPr>
          <a:xfrm>
            <a:off x="7812350" y="372862"/>
            <a:ext cx="3799642" cy="6356412"/>
          </a:xfrm>
        </p:spPr>
        <p:txBody>
          <a:bodyPr/>
          <a:lstStyle/>
          <a:p>
            <a:r>
              <a:rPr lang="en-US" dirty="0"/>
              <a:t>After the address of the required registers is received from decode stage these are passed into the register bank where using multiplexers we get the values in the registers that we want to access . </a:t>
            </a:r>
            <a:r>
              <a:rPr lang="en-US"/>
              <a:t>These values are Op1 and Op2.</a:t>
            </a:r>
            <a:endParaRPr lang="en-IN" dirty="0"/>
          </a:p>
        </p:txBody>
      </p:sp>
      <p:pic>
        <p:nvPicPr>
          <p:cNvPr id="5" name="Picture 4">
            <a:extLst>
              <a:ext uri="{FF2B5EF4-FFF2-40B4-BE49-F238E27FC236}">
                <a16:creationId xmlns:a16="http://schemas.microsoft.com/office/drawing/2014/main" id="{1F5367DA-6529-419F-A095-FA3BDA9A1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925"/>
            <a:ext cx="7510509" cy="6249880"/>
          </a:xfrm>
          <a:prstGeom prst="rect">
            <a:avLst/>
          </a:prstGeom>
        </p:spPr>
      </p:pic>
    </p:spTree>
    <p:extLst>
      <p:ext uri="{BB962C8B-B14F-4D97-AF65-F5344CB8AC3E}">
        <p14:creationId xmlns:p14="http://schemas.microsoft.com/office/powerpoint/2010/main" val="389869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2074-37CC-43B5-9A3C-0C8E89E79993}"/>
              </a:ext>
            </a:extLst>
          </p:cNvPr>
          <p:cNvSpPr>
            <a:spLocks noGrp="1"/>
          </p:cNvSpPr>
          <p:nvPr>
            <p:ph type="title"/>
          </p:nvPr>
        </p:nvSpPr>
        <p:spPr>
          <a:xfrm>
            <a:off x="838200" y="365125"/>
            <a:ext cx="10515600" cy="4189120"/>
          </a:xfrm>
        </p:spPr>
        <p:txBody>
          <a:bodyPr/>
          <a:lstStyle/>
          <a:p>
            <a:r>
              <a:rPr lang="en-US"/>
              <a:t>                           Control </a:t>
            </a:r>
            <a:r>
              <a:rPr lang="en-US" dirty="0"/>
              <a:t>Signals</a:t>
            </a:r>
            <a:endParaRPr lang="en-IN" dirty="0"/>
          </a:p>
        </p:txBody>
      </p:sp>
    </p:spTree>
    <p:extLst>
      <p:ext uri="{BB962C8B-B14F-4D97-AF65-F5344CB8AC3E}">
        <p14:creationId xmlns:p14="http://schemas.microsoft.com/office/powerpoint/2010/main" val="139957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70E5-5AB2-4372-9A6D-4DF87E339ECE}"/>
              </a:ext>
            </a:extLst>
          </p:cNvPr>
          <p:cNvSpPr>
            <a:spLocks noGrp="1"/>
          </p:cNvSpPr>
          <p:nvPr>
            <p:ph type="ctrTitle"/>
          </p:nvPr>
        </p:nvSpPr>
        <p:spPr>
          <a:xfrm>
            <a:off x="0" y="0"/>
            <a:ext cx="12109142" cy="4616388"/>
          </a:xfrm>
        </p:spPr>
        <p:txBody>
          <a:bodyPr/>
          <a:lstStyle/>
          <a:p>
            <a:endParaRPr lang="en-IN" dirty="0"/>
          </a:p>
        </p:txBody>
      </p:sp>
      <p:sp>
        <p:nvSpPr>
          <p:cNvPr id="3" name="Subtitle 2">
            <a:extLst>
              <a:ext uri="{FF2B5EF4-FFF2-40B4-BE49-F238E27FC236}">
                <a16:creationId xmlns:a16="http://schemas.microsoft.com/office/drawing/2014/main" id="{EE02E397-5786-446F-B027-142C15AA460D}"/>
              </a:ext>
            </a:extLst>
          </p:cNvPr>
          <p:cNvSpPr>
            <a:spLocks noGrp="1"/>
          </p:cNvSpPr>
          <p:nvPr>
            <p:ph type="subTitle" idx="1"/>
          </p:nvPr>
        </p:nvSpPr>
        <p:spPr>
          <a:xfrm>
            <a:off x="248575" y="5468645"/>
            <a:ext cx="10884023" cy="1180730"/>
          </a:xfrm>
        </p:spPr>
        <p:txBody>
          <a:bodyPr/>
          <a:lstStyle/>
          <a:p>
            <a:r>
              <a:rPr lang="en-IN" dirty="0"/>
              <a:t>Control Signals are generated using logic gates which help in making decisions in the working of processor as in deciding which operation to perform and when.</a:t>
            </a:r>
          </a:p>
        </p:txBody>
      </p:sp>
      <p:pic>
        <p:nvPicPr>
          <p:cNvPr id="11" name="Picture 10">
            <a:extLst>
              <a:ext uri="{FF2B5EF4-FFF2-40B4-BE49-F238E27FC236}">
                <a16:creationId xmlns:a16="http://schemas.microsoft.com/office/drawing/2014/main" id="{E8134AEA-3299-47F5-B79B-E266F4B05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33"/>
            <a:ext cx="6391922" cy="4616388"/>
          </a:xfrm>
          <a:prstGeom prst="rect">
            <a:avLst/>
          </a:prstGeom>
        </p:spPr>
      </p:pic>
      <p:pic>
        <p:nvPicPr>
          <p:cNvPr id="13" name="Picture 12">
            <a:extLst>
              <a:ext uri="{FF2B5EF4-FFF2-40B4-BE49-F238E27FC236}">
                <a16:creationId xmlns:a16="http://schemas.microsoft.com/office/drawing/2014/main" id="{2EF71E5E-A61D-433F-BDBB-773C42AC0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320" y="14086"/>
            <a:ext cx="5630125" cy="4602301"/>
          </a:xfrm>
          <a:prstGeom prst="rect">
            <a:avLst/>
          </a:prstGeom>
        </p:spPr>
      </p:pic>
    </p:spTree>
    <p:extLst>
      <p:ext uri="{BB962C8B-B14F-4D97-AF65-F5344CB8AC3E}">
        <p14:creationId xmlns:p14="http://schemas.microsoft.com/office/powerpoint/2010/main" val="299679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F809-2148-46FF-8D07-3741EEE9F9DD}"/>
              </a:ext>
            </a:extLst>
          </p:cNvPr>
          <p:cNvSpPr>
            <a:spLocks noGrp="1"/>
          </p:cNvSpPr>
          <p:nvPr>
            <p:ph type="ctrTitle"/>
          </p:nvPr>
        </p:nvSpPr>
        <p:spPr>
          <a:xfrm>
            <a:off x="648071" y="186431"/>
            <a:ext cx="7128768" cy="6454066"/>
          </a:xfrm>
        </p:spPr>
        <p:txBody>
          <a:bodyPr/>
          <a:lstStyle/>
          <a:p>
            <a:endParaRPr lang="en-IN" dirty="0"/>
          </a:p>
        </p:txBody>
      </p:sp>
      <p:sp>
        <p:nvSpPr>
          <p:cNvPr id="3" name="Subtitle 2">
            <a:extLst>
              <a:ext uri="{FF2B5EF4-FFF2-40B4-BE49-F238E27FC236}">
                <a16:creationId xmlns:a16="http://schemas.microsoft.com/office/drawing/2014/main" id="{4F397744-8A00-4433-8A4D-AC9E1D60686D}"/>
              </a:ext>
            </a:extLst>
          </p:cNvPr>
          <p:cNvSpPr>
            <a:spLocks noGrp="1"/>
          </p:cNvSpPr>
          <p:nvPr>
            <p:ph type="subTitle" idx="1"/>
          </p:nvPr>
        </p:nvSpPr>
        <p:spPr>
          <a:xfrm>
            <a:off x="8131946" y="186431"/>
            <a:ext cx="3302493" cy="6671569"/>
          </a:xfrm>
        </p:spPr>
        <p:txBody>
          <a:bodyPr/>
          <a:lstStyle/>
          <a:p>
            <a:r>
              <a:rPr lang="en-US" dirty="0"/>
              <a:t>There are 19 different control signals which are generated and these correspond to different operations such as ALU operations, branch operations, checking immediate , return , call etc.</a:t>
            </a:r>
            <a:endParaRPr lang="en-IN" dirty="0"/>
          </a:p>
        </p:txBody>
      </p:sp>
      <p:pic>
        <p:nvPicPr>
          <p:cNvPr id="5" name="Picture 4">
            <a:extLst>
              <a:ext uri="{FF2B5EF4-FFF2-40B4-BE49-F238E27FC236}">
                <a16:creationId xmlns:a16="http://schemas.microsoft.com/office/drawing/2014/main" id="{41A1A24E-C16C-40D1-A252-9FD6F2E2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70" y="186431"/>
            <a:ext cx="7128768" cy="6454066"/>
          </a:xfrm>
          <a:prstGeom prst="rect">
            <a:avLst/>
          </a:prstGeom>
        </p:spPr>
      </p:pic>
    </p:spTree>
    <p:extLst>
      <p:ext uri="{BB962C8B-B14F-4D97-AF65-F5344CB8AC3E}">
        <p14:creationId xmlns:p14="http://schemas.microsoft.com/office/powerpoint/2010/main" val="4133287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81F8-036B-48D3-97EE-991171279BEF}"/>
              </a:ext>
            </a:extLst>
          </p:cNvPr>
          <p:cNvSpPr>
            <a:spLocks noGrp="1"/>
          </p:cNvSpPr>
          <p:nvPr>
            <p:ph type="title"/>
          </p:nvPr>
        </p:nvSpPr>
        <p:spPr/>
        <p:txBody>
          <a:bodyPr/>
          <a:lstStyle/>
          <a:p>
            <a:pPr algn="ctr"/>
            <a:r>
              <a:rPr lang="en-IN" dirty="0"/>
              <a:t>ALU (Arithmetic Logic Unit)</a:t>
            </a:r>
          </a:p>
        </p:txBody>
      </p:sp>
      <p:pic>
        <p:nvPicPr>
          <p:cNvPr id="5" name="Content Placeholder 4" descr="Diagram, schematic&#10;&#10;Description automatically generated">
            <a:extLst>
              <a:ext uri="{FF2B5EF4-FFF2-40B4-BE49-F238E27FC236}">
                <a16:creationId xmlns:a16="http://schemas.microsoft.com/office/drawing/2014/main" id="{209BB67E-179F-4529-85BC-482304A989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60726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874C-90D3-496F-B8F7-585BED11C6E4}"/>
              </a:ext>
            </a:extLst>
          </p:cNvPr>
          <p:cNvSpPr>
            <a:spLocks noGrp="1"/>
          </p:cNvSpPr>
          <p:nvPr>
            <p:ph type="title"/>
          </p:nvPr>
        </p:nvSpPr>
        <p:spPr>
          <a:xfrm>
            <a:off x="838200" y="365125"/>
            <a:ext cx="10515600" cy="6045835"/>
          </a:xfrm>
        </p:spPr>
        <p:txBody>
          <a:bodyPr/>
          <a:lstStyle/>
          <a:p>
            <a:r>
              <a:rPr lang="en-IN" dirty="0"/>
              <a:t>Input – Two operands and control signals</a:t>
            </a:r>
            <a:br>
              <a:rPr lang="en-IN" dirty="0"/>
            </a:br>
            <a:r>
              <a:rPr lang="en-IN" dirty="0"/>
              <a:t>Output – beq, bgt and AluResult</a:t>
            </a:r>
            <a:br>
              <a:rPr lang="en-IN" dirty="0"/>
            </a:br>
            <a:br>
              <a:rPr lang="en-IN" dirty="0"/>
            </a:br>
            <a:r>
              <a:rPr lang="en-IN" dirty="0"/>
              <a:t>Divided into three parts:</a:t>
            </a:r>
            <a:br>
              <a:rPr lang="en-IN" dirty="0"/>
            </a:br>
            <a:r>
              <a:rPr lang="en-IN" dirty="0"/>
              <a:t>a) Logic</a:t>
            </a:r>
            <a:br>
              <a:rPr lang="en-IN" dirty="0"/>
            </a:br>
            <a:r>
              <a:rPr lang="en-IN" dirty="0"/>
              <a:t>b) Shift</a:t>
            </a:r>
            <a:br>
              <a:rPr lang="en-IN" dirty="0"/>
            </a:br>
            <a:r>
              <a:rPr lang="en-IN" dirty="0"/>
              <a:t>c) Arithmetic</a:t>
            </a:r>
          </a:p>
        </p:txBody>
      </p:sp>
    </p:spTree>
    <p:extLst>
      <p:ext uri="{BB962C8B-B14F-4D97-AF65-F5344CB8AC3E}">
        <p14:creationId xmlns:p14="http://schemas.microsoft.com/office/powerpoint/2010/main" val="18897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D0AA-C06A-410B-BD87-F705F609686E}"/>
              </a:ext>
            </a:extLst>
          </p:cNvPr>
          <p:cNvSpPr>
            <a:spLocks noGrp="1"/>
          </p:cNvSpPr>
          <p:nvPr>
            <p:ph type="title"/>
          </p:nvPr>
        </p:nvSpPr>
        <p:spPr/>
        <p:txBody>
          <a:bodyPr/>
          <a:lstStyle/>
          <a:p>
            <a:pPr algn="ctr"/>
            <a:r>
              <a:rPr lang="en-IN" dirty="0"/>
              <a:t>Logical Unit</a:t>
            </a:r>
          </a:p>
        </p:txBody>
      </p:sp>
      <p:pic>
        <p:nvPicPr>
          <p:cNvPr id="5" name="Content Placeholder 4" descr="Diagram, engineering drawing, schematic&#10;&#10;Description automatically generated">
            <a:extLst>
              <a:ext uri="{FF2B5EF4-FFF2-40B4-BE49-F238E27FC236}">
                <a16:creationId xmlns:a16="http://schemas.microsoft.com/office/drawing/2014/main" id="{417B0A01-7C54-446F-B440-2204D30289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180690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219F2-E0E0-497A-A71D-E571D48B9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602"/>
            <a:ext cx="12192000" cy="6243346"/>
          </a:xfrm>
          <a:prstGeom prst="rect">
            <a:avLst/>
          </a:prstGeom>
        </p:spPr>
      </p:pic>
    </p:spTree>
    <p:extLst>
      <p:ext uri="{BB962C8B-B14F-4D97-AF65-F5344CB8AC3E}">
        <p14:creationId xmlns:p14="http://schemas.microsoft.com/office/powerpoint/2010/main" val="99297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B8FC-BF4C-4609-AF04-A59DC1EF302E}"/>
              </a:ext>
            </a:extLst>
          </p:cNvPr>
          <p:cNvSpPr>
            <a:spLocks noGrp="1"/>
          </p:cNvSpPr>
          <p:nvPr>
            <p:ph type="title"/>
          </p:nvPr>
        </p:nvSpPr>
        <p:spPr>
          <a:xfrm>
            <a:off x="838200" y="365125"/>
            <a:ext cx="10515600" cy="5883275"/>
          </a:xfrm>
        </p:spPr>
        <p:txBody>
          <a:bodyPr/>
          <a:lstStyle/>
          <a:p>
            <a:r>
              <a:rPr lang="en-IN" dirty="0"/>
              <a:t>Input – Two operands and control signals</a:t>
            </a:r>
            <a:br>
              <a:rPr lang="en-IN" dirty="0"/>
            </a:br>
            <a:r>
              <a:rPr lang="en-IN" dirty="0"/>
              <a:t>Output – LogicResult</a:t>
            </a:r>
            <a:br>
              <a:rPr lang="en-IN" dirty="0"/>
            </a:br>
            <a:br>
              <a:rPr lang="en-IN" dirty="0"/>
            </a:br>
            <a:r>
              <a:rPr lang="en-IN" dirty="0"/>
              <a:t>Consists of 4 operations:</a:t>
            </a:r>
            <a:br>
              <a:rPr lang="en-IN" dirty="0"/>
            </a:br>
            <a:r>
              <a:rPr lang="en-IN" dirty="0"/>
              <a:t>a) AND</a:t>
            </a:r>
            <a:br>
              <a:rPr lang="en-IN" dirty="0"/>
            </a:br>
            <a:r>
              <a:rPr lang="en-IN" dirty="0"/>
              <a:t>b) OR</a:t>
            </a:r>
            <a:br>
              <a:rPr lang="en-IN" dirty="0"/>
            </a:br>
            <a:r>
              <a:rPr lang="en-IN" dirty="0"/>
              <a:t>c) XOR</a:t>
            </a:r>
            <a:br>
              <a:rPr lang="en-IN" dirty="0"/>
            </a:br>
            <a:r>
              <a:rPr lang="en-IN" dirty="0"/>
              <a:t>d) MOV</a:t>
            </a:r>
          </a:p>
        </p:txBody>
      </p:sp>
    </p:spTree>
    <p:extLst>
      <p:ext uri="{BB962C8B-B14F-4D97-AF65-F5344CB8AC3E}">
        <p14:creationId xmlns:p14="http://schemas.microsoft.com/office/powerpoint/2010/main" val="292776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34CDA-4C62-4E82-A075-1F4B19396340}"/>
              </a:ext>
            </a:extLst>
          </p:cNvPr>
          <p:cNvSpPr>
            <a:spLocks noGrp="1"/>
          </p:cNvSpPr>
          <p:nvPr>
            <p:ph type="title"/>
          </p:nvPr>
        </p:nvSpPr>
        <p:spPr/>
        <p:txBody>
          <a:bodyPr/>
          <a:lstStyle/>
          <a:p>
            <a:pPr algn="ctr"/>
            <a:r>
              <a:rPr lang="en-IN" dirty="0"/>
              <a:t>Shift Unit</a:t>
            </a:r>
          </a:p>
        </p:txBody>
      </p:sp>
      <p:pic>
        <p:nvPicPr>
          <p:cNvPr id="5" name="Content Placeholder 4" descr="Diagram, schematic&#10;&#10;Description automatically generated">
            <a:extLst>
              <a:ext uri="{FF2B5EF4-FFF2-40B4-BE49-F238E27FC236}">
                <a16:creationId xmlns:a16="http://schemas.microsoft.com/office/drawing/2014/main" id="{73F62621-B55C-43AC-A3CD-17B0789838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718972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9ECE-C1D5-497C-8603-2731076F6379}"/>
              </a:ext>
            </a:extLst>
          </p:cNvPr>
          <p:cNvSpPr>
            <a:spLocks noGrp="1"/>
          </p:cNvSpPr>
          <p:nvPr>
            <p:ph type="title"/>
          </p:nvPr>
        </p:nvSpPr>
        <p:spPr>
          <a:xfrm>
            <a:off x="838200" y="365125"/>
            <a:ext cx="10515600" cy="6188075"/>
          </a:xfrm>
        </p:spPr>
        <p:txBody>
          <a:bodyPr/>
          <a:lstStyle/>
          <a:p>
            <a:r>
              <a:rPr lang="en-IN" dirty="0"/>
              <a:t>Input – Two operands and control signals</a:t>
            </a:r>
            <a:br>
              <a:rPr lang="en-IN" dirty="0"/>
            </a:br>
            <a:r>
              <a:rPr lang="en-IN" dirty="0"/>
              <a:t>Output – ShiftResult</a:t>
            </a:r>
            <a:br>
              <a:rPr lang="en-IN" dirty="0"/>
            </a:br>
            <a:br>
              <a:rPr lang="en-IN" dirty="0"/>
            </a:br>
            <a:r>
              <a:rPr lang="en-IN" dirty="0"/>
              <a:t>Consists of 3 operations:</a:t>
            </a:r>
            <a:br>
              <a:rPr lang="en-IN" dirty="0"/>
            </a:br>
            <a:r>
              <a:rPr lang="en-IN" dirty="0"/>
              <a:t>a) LSL (Logical Shift Left)</a:t>
            </a:r>
            <a:br>
              <a:rPr lang="en-IN" dirty="0"/>
            </a:br>
            <a:r>
              <a:rPr lang="en-IN" dirty="0"/>
              <a:t>b) LSR (Logical Shift Right)</a:t>
            </a:r>
            <a:br>
              <a:rPr lang="en-IN" dirty="0"/>
            </a:br>
            <a:r>
              <a:rPr lang="en-IN" dirty="0"/>
              <a:t>c) ASR (Arithmetic Shift Right) </a:t>
            </a:r>
          </a:p>
        </p:txBody>
      </p:sp>
    </p:spTree>
    <p:extLst>
      <p:ext uri="{BB962C8B-B14F-4D97-AF65-F5344CB8AC3E}">
        <p14:creationId xmlns:p14="http://schemas.microsoft.com/office/powerpoint/2010/main" val="659866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D45C-8F0E-410B-8654-998FC978D916}"/>
              </a:ext>
            </a:extLst>
          </p:cNvPr>
          <p:cNvSpPr>
            <a:spLocks noGrp="1"/>
          </p:cNvSpPr>
          <p:nvPr>
            <p:ph type="title"/>
          </p:nvPr>
        </p:nvSpPr>
        <p:spPr/>
        <p:txBody>
          <a:bodyPr/>
          <a:lstStyle/>
          <a:p>
            <a:pPr algn="ctr"/>
            <a:r>
              <a:rPr lang="en-IN" dirty="0"/>
              <a:t>Arithmetic Unit</a:t>
            </a:r>
          </a:p>
        </p:txBody>
      </p:sp>
      <p:pic>
        <p:nvPicPr>
          <p:cNvPr id="7" name="Content Placeholder 6" descr="Diagram, schematic&#10;&#10;Description automatically generated">
            <a:extLst>
              <a:ext uri="{FF2B5EF4-FFF2-40B4-BE49-F238E27FC236}">
                <a16:creationId xmlns:a16="http://schemas.microsoft.com/office/drawing/2014/main" id="{D14D8F26-03F3-4E73-BC21-D40C42819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03061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F59B-AB1E-43BE-8CE3-44E7598C0333}"/>
              </a:ext>
            </a:extLst>
          </p:cNvPr>
          <p:cNvSpPr>
            <a:spLocks noGrp="1"/>
          </p:cNvSpPr>
          <p:nvPr>
            <p:ph type="title"/>
          </p:nvPr>
        </p:nvSpPr>
        <p:spPr>
          <a:xfrm>
            <a:off x="838200" y="365125"/>
            <a:ext cx="10515600" cy="6207125"/>
          </a:xfrm>
        </p:spPr>
        <p:txBody>
          <a:bodyPr/>
          <a:lstStyle/>
          <a:p>
            <a:r>
              <a:rPr lang="en-IN" dirty="0"/>
              <a:t>Input – Two operands and control signals</a:t>
            </a:r>
            <a:br>
              <a:rPr lang="en-IN" dirty="0"/>
            </a:br>
            <a:r>
              <a:rPr lang="en-IN" dirty="0"/>
              <a:t>Output – ArithmeticResult and beq, bgt</a:t>
            </a:r>
            <a:br>
              <a:rPr lang="en-IN" dirty="0"/>
            </a:br>
            <a:br>
              <a:rPr lang="en-IN" dirty="0"/>
            </a:br>
            <a:r>
              <a:rPr lang="en-IN" dirty="0"/>
              <a:t>Consists of 3 operations</a:t>
            </a:r>
            <a:br>
              <a:rPr lang="en-IN" dirty="0"/>
            </a:br>
            <a:r>
              <a:rPr lang="en-IN" dirty="0"/>
              <a:t>a) ADD</a:t>
            </a:r>
            <a:br>
              <a:rPr lang="en-IN" dirty="0"/>
            </a:br>
            <a:r>
              <a:rPr lang="en-IN" dirty="0"/>
              <a:t>b) SUB (Subtract)</a:t>
            </a:r>
            <a:br>
              <a:rPr lang="en-IN" dirty="0"/>
            </a:br>
            <a:r>
              <a:rPr lang="en-IN" dirty="0"/>
              <a:t>c) CMP (Compare)</a:t>
            </a:r>
          </a:p>
        </p:txBody>
      </p:sp>
    </p:spTree>
    <p:extLst>
      <p:ext uri="{BB962C8B-B14F-4D97-AF65-F5344CB8AC3E}">
        <p14:creationId xmlns:p14="http://schemas.microsoft.com/office/powerpoint/2010/main" val="125475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60633" y="116800"/>
            <a:ext cx="11360800" cy="670400"/>
          </a:xfrm>
          <a:prstGeom prst="rect">
            <a:avLst/>
          </a:prstGeom>
        </p:spPr>
        <p:txBody>
          <a:bodyPr spcFirstLastPara="1" wrap="square" lIns="121900" tIns="121900" rIns="121900" bIns="121900" anchor="t" anchorCtr="0">
            <a:normAutofit fontScale="90000"/>
          </a:bodyPr>
          <a:lstStyle/>
          <a:p>
            <a:r>
              <a:rPr lang="en"/>
              <a:t>24 bit adder :</a:t>
            </a:r>
            <a:endParaRPr/>
          </a:p>
        </p:txBody>
      </p:sp>
      <p:sp>
        <p:nvSpPr>
          <p:cNvPr id="55" name="Google Shape;55;p13"/>
          <p:cNvSpPr txBox="1">
            <a:spLocks noGrp="1"/>
          </p:cNvSpPr>
          <p:nvPr>
            <p:ph type="body" idx="1"/>
          </p:nvPr>
        </p:nvSpPr>
        <p:spPr>
          <a:xfrm>
            <a:off x="415600" y="1536633"/>
            <a:ext cx="6392000" cy="4555200"/>
          </a:xfrm>
          <a:prstGeom prst="rect">
            <a:avLst/>
          </a:prstGeom>
        </p:spPr>
        <p:txBody>
          <a:bodyPr spcFirstLastPara="1" wrap="square" lIns="121900" tIns="121900" rIns="121900" bIns="121900" anchor="t" anchorCtr="0">
            <a:normAutofit/>
          </a:bodyPr>
          <a:lstStyle/>
          <a:p>
            <a:r>
              <a:rPr lang="en"/>
              <a:t>To find the sum of A,B and Cin we take XOR of A,B and Cin.</a:t>
            </a:r>
            <a:endParaRPr/>
          </a:p>
          <a:p>
            <a:r>
              <a:rPr lang="en"/>
              <a:t>To find Cout of this full adder we implement the following expression: ((A⊕B).Cin)+(A.B).</a:t>
            </a:r>
            <a:endParaRPr/>
          </a:p>
          <a:p>
            <a:r>
              <a:rPr lang="en"/>
              <a:t>Inputs are three 1 bit numbers.</a:t>
            </a:r>
            <a:endParaRPr/>
          </a:p>
          <a:p>
            <a:r>
              <a:rPr lang="en"/>
              <a:t>Output is Carry and Sum as 1 bit numbers.</a:t>
            </a:r>
            <a:endParaRPr/>
          </a:p>
        </p:txBody>
      </p:sp>
      <p:pic>
        <p:nvPicPr>
          <p:cNvPr id="56" name="Google Shape;56;p13"/>
          <p:cNvPicPr preferRelativeResize="0"/>
          <p:nvPr/>
        </p:nvPicPr>
        <p:blipFill rotWithShape="1">
          <a:blip r:embed="rId3">
            <a:alphaModFix/>
          </a:blip>
          <a:srcRect t="2120" b="-2120"/>
          <a:stretch/>
        </p:blipFill>
        <p:spPr>
          <a:xfrm>
            <a:off x="7037092" y="2163600"/>
            <a:ext cx="4739301" cy="3301235"/>
          </a:xfrm>
          <a:prstGeom prst="rect">
            <a:avLst/>
          </a:prstGeom>
          <a:noFill/>
          <a:ln>
            <a:noFill/>
          </a:ln>
        </p:spPr>
      </p:pic>
      <p:sp>
        <p:nvSpPr>
          <p:cNvPr id="57" name="Google Shape;57;p13"/>
          <p:cNvSpPr txBox="1"/>
          <p:nvPr/>
        </p:nvSpPr>
        <p:spPr>
          <a:xfrm>
            <a:off x="745900" y="895117"/>
            <a:ext cx="9779200" cy="59505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267" b="1" kern="0">
                <a:solidFill>
                  <a:srgbClr val="000000"/>
                </a:solidFill>
                <a:latin typeface="Arial"/>
                <a:cs typeface="Arial"/>
                <a:sym typeface="Arial"/>
              </a:rPr>
              <a:t>1 bit full adder :</a:t>
            </a:r>
            <a:endParaRPr sz="2267" b="1" kern="0">
              <a:solidFill>
                <a:srgbClr val="000000"/>
              </a:solidFill>
              <a:latin typeface="Arial"/>
              <a:cs typeface="Arial"/>
              <a:sym typeface="Arial"/>
            </a:endParaRPr>
          </a:p>
        </p:txBody>
      </p:sp>
    </p:spTree>
    <p:extLst>
      <p:ext uri="{BB962C8B-B14F-4D97-AF65-F5344CB8AC3E}">
        <p14:creationId xmlns:p14="http://schemas.microsoft.com/office/powerpoint/2010/main" val="1408397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2 bit adder with carry:</a:t>
            </a:r>
            <a:endParaRPr/>
          </a:p>
        </p:txBody>
      </p:sp>
      <p:sp>
        <p:nvSpPr>
          <p:cNvPr id="63" name="Google Shape;63;p14"/>
          <p:cNvSpPr txBox="1">
            <a:spLocks noGrp="1"/>
          </p:cNvSpPr>
          <p:nvPr>
            <p:ph type="body" idx="1"/>
          </p:nvPr>
        </p:nvSpPr>
        <p:spPr>
          <a:xfrm>
            <a:off x="415600" y="1536633"/>
            <a:ext cx="6532000" cy="4555200"/>
          </a:xfrm>
          <a:prstGeom prst="rect">
            <a:avLst/>
          </a:prstGeom>
        </p:spPr>
        <p:txBody>
          <a:bodyPr spcFirstLastPara="1" wrap="square" lIns="121900" tIns="121900" rIns="121900" bIns="121900" anchor="t" anchorCtr="0">
            <a:normAutofit/>
          </a:bodyPr>
          <a:lstStyle/>
          <a:p>
            <a:r>
              <a:rPr lang="en"/>
              <a:t>We implemented this circuit by connecting two 1 bit adders together.</a:t>
            </a:r>
            <a:endParaRPr/>
          </a:p>
          <a:p>
            <a:r>
              <a:rPr lang="en"/>
              <a:t>We have a Cin for the circuit at the top and Cout for first 1 bit adder feeds into the Cin of second 1 bit adder as carry.</a:t>
            </a:r>
            <a:endParaRPr/>
          </a:p>
          <a:p>
            <a:r>
              <a:rPr lang="en"/>
              <a:t>We use splitters to split the 2 bit input pin into respective bits for the operation.</a:t>
            </a:r>
            <a:endParaRPr/>
          </a:p>
          <a:p>
            <a:r>
              <a:rPr lang="en"/>
              <a:t>Final output is the sum as 2 bits with a final carry Cout.</a:t>
            </a:r>
            <a:endParaRPr/>
          </a:p>
        </p:txBody>
      </p:sp>
      <p:pic>
        <p:nvPicPr>
          <p:cNvPr id="64" name="Google Shape;64;p14"/>
          <p:cNvPicPr preferRelativeResize="0"/>
          <p:nvPr/>
        </p:nvPicPr>
        <p:blipFill>
          <a:blip r:embed="rId3">
            <a:alphaModFix/>
          </a:blip>
          <a:stretch>
            <a:fillRect/>
          </a:stretch>
        </p:blipFill>
        <p:spPr>
          <a:xfrm>
            <a:off x="7057500" y="1567351"/>
            <a:ext cx="4838000" cy="4493757"/>
          </a:xfrm>
          <a:prstGeom prst="rect">
            <a:avLst/>
          </a:prstGeom>
          <a:noFill/>
          <a:ln>
            <a:noFill/>
          </a:ln>
        </p:spPr>
      </p:pic>
    </p:spTree>
    <p:extLst>
      <p:ext uri="{BB962C8B-B14F-4D97-AF65-F5344CB8AC3E}">
        <p14:creationId xmlns:p14="http://schemas.microsoft.com/office/powerpoint/2010/main" val="1250201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4 bit adder with carry:</a:t>
            </a:r>
            <a:endParaRPr/>
          </a:p>
        </p:txBody>
      </p:sp>
      <p:sp>
        <p:nvSpPr>
          <p:cNvPr id="70" name="Google Shape;70;p15"/>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We implement this circuit by utilising two 2 bit adders in consecution.</a:t>
            </a:r>
            <a:endParaRPr/>
          </a:p>
          <a:p>
            <a:r>
              <a:rPr lang="en"/>
              <a:t>The top 2 bit adder has an input carry 0 and the Cout from top adder feeds to the next adder as Cin.</a:t>
            </a:r>
            <a:endParaRPr/>
          </a:p>
          <a:p>
            <a:r>
              <a:rPr lang="en"/>
              <a:t>Final output is produced in the form of 4 bit sum along with 1 bit carry.</a:t>
            </a:r>
            <a:endParaRPr/>
          </a:p>
        </p:txBody>
      </p:sp>
      <p:pic>
        <p:nvPicPr>
          <p:cNvPr id="71" name="Google Shape;71;p15"/>
          <p:cNvPicPr preferRelativeResize="0"/>
          <p:nvPr/>
        </p:nvPicPr>
        <p:blipFill>
          <a:blip r:embed="rId3">
            <a:alphaModFix/>
          </a:blip>
          <a:stretch>
            <a:fillRect/>
          </a:stretch>
        </p:blipFill>
        <p:spPr>
          <a:xfrm>
            <a:off x="6357700" y="1536633"/>
            <a:ext cx="5572800" cy="4804139"/>
          </a:xfrm>
          <a:prstGeom prst="rect">
            <a:avLst/>
          </a:prstGeom>
          <a:noFill/>
          <a:ln>
            <a:noFill/>
          </a:ln>
        </p:spPr>
      </p:pic>
    </p:spTree>
    <p:extLst>
      <p:ext uri="{BB962C8B-B14F-4D97-AF65-F5344CB8AC3E}">
        <p14:creationId xmlns:p14="http://schemas.microsoft.com/office/powerpoint/2010/main" val="283524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8 bit carry with adder:</a:t>
            </a:r>
            <a:endParaRPr/>
          </a:p>
        </p:txBody>
      </p:sp>
      <p:sp>
        <p:nvSpPr>
          <p:cNvPr id="77" name="Google Shape;77;p16"/>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We implement this circuit by making use of two 4 bits adder.</a:t>
            </a:r>
            <a:endParaRPr/>
          </a:p>
          <a:p>
            <a:r>
              <a:rPr lang="en"/>
              <a:t>Input of this circuit is 2 four bit inputs to be added and Cin to add the carry.</a:t>
            </a:r>
            <a:endParaRPr/>
          </a:p>
          <a:p>
            <a:r>
              <a:rPr lang="en"/>
              <a:t>Output is produced in the form of a 4 bit sum along with a single bit carry.</a:t>
            </a:r>
            <a:endParaRPr/>
          </a:p>
        </p:txBody>
      </p:sp>
      <p:pic>
        <p:nvPicPr>
          <p:cNvPr id="78" name="Google Shape;78;p16"/>
          <p:cNvPicPr preferRelativeResize="0"/>
          <p:nvPr/>
        </p:nvPicPr>
        <p:blipFill>
          <a:blip r:embed="rId3">
            <a:alphaModFix/>
          </a:blip>
          <a:stretch>
            <a:fillRect/>
          </a:stretch>
        </p:blipFill>
        <p:spPr>
          <a:xfrm>
            <a:off x="6416000" y="1738018"/>
            <a:ext cx="5572800" cy="4152447"/>
          </a:xfrm>
          <a:prstGeom prst="rect">
            <a:avLst/>
          </a:prstGeom>
          <a:noFill/>
          <a:ln>
            <a:noFill/>
          </a:ln>
        </p:spPr>
      </p:pic>
    </p:spTree>
    <p:extLst>
      <p:ext uri="{BB962C8B-B14F-4D97-AF65-F5344CB8AC3E}">
        <p14:creationId xmlns:p14="http://schemas.microsoft.com/office/powerpoint/2010/main" val="228408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24 bit adder with carry:</a:t>
            </a:r>
            <a:endParaRPr/>
          </a:p>
        </p:txBody>
      </p:sp>
      <p:sp>
        <p:nvSpPr>
          <p:cNvPr id="84" name="Google Shape;84;p17"/>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To implement this circuit we utilise three 8 bit adders in consecution.</a:t>
            </a:r>
            <a:endParaRPr/>
          </a:p>
          <a:p>
            <a:r>
              <a:rPr lang="en"/>
              <a:t>These adders daisy chain and Cout for adder feeds as Cin to the next circuit.</a:t>
            </a:r>
            <a:endParaRPr/>
          </a:p>
          <a:p>
            <a:r>
              <a:rPr lang="en"/>
              <a:t>Input here is two 24 bits numbers to be added and a constant Cin as 0.</a:t>
            </a:r>
            <a:endParaRPr/>
          </a:p>
          <a:p>
            <a:r>
              <a:rPr lang="en"/>
              <a:t>Output here is 24 bit sum and 1 bit carry.</a:t>
            </a:r>
            <a:endParaRPr/>
          </a:p>
        </p:txBody>
      </p:sp>
      <p:pic>
        <p:nvPicPr>
          <p:cNvPr id="85" name="Google Shape;85;p17"/>
          <p:cNvPicPr preferRelativeResize="0"/>
          <p:nvPr/>
        </p:nvPicPr>
        <p:blipFill>
          <a:blip r:embed="rId3">
            <a:alphaModFix/>
          </a:blip>
          <a:stretch>
            <a:fillRect/>
          </a:stretch>
        </p:blipFill>
        <p:spPr>
          <a:xfrm>
            <a:off x="6322667" y="1536634"/>
            <a:ext cx="5453733" cy="4717801"/>
          </a:xfrm>
          <a:prstGeom prst="rect">
            <a:avLst/>
          </a:prstGeom>
          <a:noFill/>
          <a:ln>
            <a:noFill/>
          </a:ln>
        </p:spPr>
      </p:pic>
    </p:spTree>
    <p:extLst>
      <p:ext uri="{BB962C8B-B14F-4D97-AF65-F5344CB8AC3E}">
        <p14:creationId xmlns:p14="http://schemas.microsoft.com/office/powerpoint/2010/main" val="3174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Instruction  Fetch (IF)"/>
          <p:cNvSpPr txBox="1">
            <a:spLocks noGrp="1"/>
          </p:cNvSpPr>
          <p:nvPr>
            <p:ph type="title"/>
          </p:nvPr>
        </p:nvSpPr>
        <p:spPr>
          <a:prstGeom prst="rect">
            <a:avLst/>
          </a:prstGeom>
        </p:spPr>
        <p:txBody>
          <a:bodyPr/>
          <a:lstStyle>
            <a:lvl1pPr>
              <a:defRPr b="1">
                <a:latin typeface="Palatino"/>
                <a:ea typeface="Palatino"/>
                <a:cs typeface="Palatino"/>
                <a:sym typeface="Palatino"/>
              </a:defRPr>
            </a:lvl1pPr>
          </a:lstStyle>
          <a:p>
            <a:r>
              <a:t>Instruction  Fetch (IF)</a:t>
            </a:r>
          </a:p>
        </p:txBody>
      </p:sp>
      <p:sp>
        <p:nvSpPr>
          <p:cNvPr id="152" name="The first stage of the instruction processing cycle…"/>
          <p:cNvSpPr txBox="1">
            <a:spLocks noGrp="1"/>
          </p:cNvSpPr>
          <p:nvPr>
            <p:ph type="body" idx="1"/>
          </p:nvPr>
        </p:nvSpPr>
        <p:spPr>
          <a:xfrm>
            <a:off x="608856" y="1615603"/>
            <a:ext cx="10974289" cy="4241801"/>
          </a:xfrm>
          <a:prstGeom prst="rect">
            <a:avLst/>
          </a:prstGeom>
        </p:spPr>
        <p:txBody>
          <a:bodyPr/>
          <a:lstStyle/>
          <a:p>
            <a:pPr>
              <a:buSzPct val="45000"/>
              <a:buBlip>
                <a:blip r:embed="rId2"/>
              </a:buBlip>
              <a:defRPr>
                <a:latin typeface="Verdana"/>
                <a:ea typeface="Verdana"/>
                <a:cs typeface="Verdana"/>
                <a:sym typeface="Verdana"/>
              </a:defRPr>
            </a:pPr>
            <a:r>
              <a:t>The first stage of the instruction processing cycle</a:t>
            </a:r>
          </a:p>
          <a:p>
            <a:pPr>
              <a:buSzPct val="45000"/>
              <a:buBlip>
                <a:blip r:embed="rId2"/>
              </a:buBlip>
              <a:defRPr>
                <a:latin typeface="Verdana"/>
                <a:ea typeface="Verdana"/>
                <a:cs typeface="Verdana"/>
                <a:sym typeface="Verdana"/>
              </a:defRPr>
            </a:pPr>
            <a:r>
              <a:t>It performs two tasks:</a:t>
            </a:r>
            <a:br/>
            <a:r>
              <a:t>1.  Fetch the instruction from the RAM</a:t>
            </a:r>
            <a:br/>
            <a:r>
              <a:t>2.  Find the address of the next instruction to be processed</a:t>
            </a:r>
          </a:p>
          <a:p>
            <a:pPr>
              <a:buSzPct val="45000"/>
              <a:buBlip>
                <a:blip r:embed="rId2"/>
              </a:buBlip>
              <a:defRPr>
                <a:latin typeface="Verdana"/>
                <a:ea typeface="Verdana"/>
                <a:cs typeface="Verdana"/>
                <a:sym typeface="Verdana"/>
              </a:defRPr>
            </a:pPr>
            <a:r>
              <a:t>These tasks are done with the help of an important register: the Program Counter which acts as the storage unit of the address of the instructions to be processed</a:t>
            </a:r>
          </a:p>
          <a:p>
            <a:pPr>
              <a:buSzPct val="45000"/>
              <a:buBlip>
                <a:blip r:embed="rId2"/>
              </a:buBlip>
              <a:defRPr>
                <a:latin typeface="Verdana"/>
                <a:ea typeface="Verdana"/>
                <a:cs typeface="Verdana"/>
                <a:sym typeface="Verdana"/>
              </a:defRPr>
            </a:pPr>
            <a:r>
              <a:t>The next instruction’s address to be fetched is done with the help of a demultiplexer since even branch instructions can be present</a:t>
            </a:r>
          </a:p>
        </p:txBody>
      </p:sp>
      <p:sp>
        <p:nvSpPr>
          <p:cNvPr id="153" name="Slide Subtitle"/>
          <p:cNvSpPr txBox="1">
            <a:spLocks noGrp="1"/>
          </p:cNvSpPr>
          <p:nvPr>
            <p:ph type="body" idx="21"/>
          </p:nvPr>
        </p:nvSpPr>
        <p:spPr>
          <a:prstGeom prst="rect">
            <a:avLst/>
          </a:prstGeom>
        </p:spPr>
        <p:txBody>
          <a:bodyPr>
            <a:normAutofit lnSpcReduction="10000"/>
          </a:bodyPr>
          <a:lstStyle/>
          <a:p>
            <a:endParaRPr/>
          </a:p>
        </p:txBody>
      </p:sp>
    </p:spTree>
    <p:extLst>
      <p:ext uri="{BB962C8B-B14F-4D97-AF65-F5344CB8AC3E}">
        <p14:creationId xmlns:p14="http://schemas.microsoft.com/office/powerpoint/2010/main" val="22041265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1s complement for 8 bits:</a:t>
            </a:r>
            <a:endParaRPr/>
          </a:p>
        </p:txBody>
      </p:sp>
      <p:sp>
        <p:nvSpPr>
          <p:cNvPr id="91" name="Google Shape;91;p18"/>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In this circuit we have an 8 bit input which is split into corresponding bits by utilising a splitter.</a:t>
            </a:r>
            <a:endParaRPr/>
          </a:p>
          <a:p>
            <a:r>
              <a:rPr lang="en"/>
              <a:t>Each bit is complemented using a NOT gate.</a:t>
            </a:r>
            <a:endParaRPr/>
          </a:p>
          <a:p>
            <a:r>
              <a:rPr lang="en"/>
              <a:t>Final output of this circuit is an 8 bit complement of the input.</a:t>
            </a:r>
            <a:endParaRPr/>
          </a:p>
        </p:txBody>
      </p:sp>
      <p:pic>
        <p:nvPicPr>
          <p:cNvPr id="92" name="Google Shape;92;p18"/>
          <p:cNvPicPr preferRelativeResize="0"/>
          <p:nvPr/>
        </p:nvPicPr>
        <p:blipFill>
          <a:blip r:embed="rId3">
            <a:alphaModFix/>
          </a:blip>
          <a:stretch>
            <a:fillRect/>
          </a:stretch>
        </p:blipFill>
        <p:spPr>
          <a:xfrm>
            <a:off x="6322700" y="1536633"/>
            <a:ext cx="5453701" cy="4762952"/>
          </a:xfrm>
          <a:prstGeom prst="rect">
            <a:avLst/>
          </a:prstGeom>
          <a:noFill/>
          <a:ln>
            <a:noFill/>
          </a:ln>
        </p:spPr>
      </p:pic>
    </p:spTree>
    <p:extLst>
      <p:ext uri="{BB962C8B-B14F-4D97-AF65-F5344CB8AC3E}">
        <p14:creationId xmlns:p14="http://schemas.microsoft.com/office/powerpoint/2010/main" val="4161825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24 bits 1s complement:</a:t>
            </a:r>
            <a:endParaRPr/>
          </a:p>
        </p:txBody>
      </p:sp>
      <p:sp>
        <p:nvSpPr>
          <p:cNvPr id="98" name="Google Shape;98;p19"/>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In this circuit we utilise three 8 bits complementors to get our 24 bit  1s complement.</a:t>
            </a:r>
            <a:endParaRPr/>
          </a:p>
          <a:p>
            <a:r>
              <a:rPr lang="en"/>
              <a:t>Input is 24 bit number.</a:t>
            </a:r>
            <a:endParaRPr/>
          </a:p>
          <a:p>
            <a:r>
              <a:rPr lang="en"/>
              <a:t>Output is the 24 bits 1s complement of the corresponding input.</a:t>
            </a:r>
            <a:endParaRPr/>
          </a:p>
        </p:txBody>
      </p:sp>
      <p:pic>
        <p:nvPicPr>
          <p:cNvPr id="99" name="Google Shape;99;p19"/>
          <p:cNvPicPr preferRelativeResize="0"/>
          <p:nvPr/>
        </p:nvPicPr>
        <p:blipFill>
          <a:blip r:embed="rId3">
            <a:alphaModFix/>
          </a:blip>
          <a:stretch>
            <a:fillRect/>
          </a:stretch>
        </p:blipFill>
        <p:spPr>
          <a:xfrm>
            <a:off x="6516833" y="1455201"/>
            <a:ext cx="5259568" cy="5094633"/>
          </a:xfrm>
          <a:prstGeom prst="rect">
            <a:avLst/>
          </a:prstGeom>
          <a:noFill/>
          <a:ln>
            <a:noFill/>
          </a:ln>
        </p:spPr>
      </p:pic>
    </p:spTree>
    <p:extLst>
      <p:ext uri="{BB962C8B-B14F-4D97-AF65-F5344CB8AC3E}">
        <p14:creationId xmlns:p14="http://schemas.microsoft.com/office/powerpoint/2010/main" val="130019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2s complement for 24 bits:</a:t>
            </a:r>
            <a:endParaRPr/>
          </a:p>
        </p:txBody>
      </p:sp>
      <p:sp>
        <p:nvSpPr>
          <p:cNvPr id="105" name="Google Shape;105;p20"/>
          <p:cNvSpPr txBox="1">
            <a:spLocks noGrp="1"/>
          </p:cNvSpPr>
          <p:nvPr>
            <p:ph type="body" idx="1"/>
          </p:nvPr>
        </p:nvSpPr>
        <p:spPr>
          <a:xfrm>
            <a:off x="415600" y="1536633"/>
            <a:ext cx="5680400" cy="4555200"/>
          </a:xfrm>
          <a:prstGeom prst="rect">
            <a:avLst/>
          </a:prstGeom>
        </p:spPr>
        <p:txBody>
          <a:bodyPr spcFirstLastPara="1" wrap="square" lIns="121900" tIns="121900" rIns="121900" bIns="121900" anchor="t" anchorCtr="0">
            <a:normAutofit/>
          </a:bodyPr>
          <a:lstStyle/>
          <a:p>
            <a:r>
              <a:rPr lang="en"/>
              <a:t>For this circuit we implement our 2s complement by first finding 1s complement of our 24 bit input which in turn is fed to our already created 24 bit adder along with 0x000001(hexadecimal) as inputs to obtain the required 2s complement of our 24 bit input.</a:t>
            </a:r>
            <a:endParaRPr/>
          </a:p>
        </p:txBody>
      </p:sp>
      <p:pic>
        <p:nvPicPr>
          <p:cNvPr id="106" name="Google Shape;106;p20"/>
          <p:cNvPicPr preferRelativeResize="0"/>
          <p:nvPr/>
        </p:nvPicPr>
        <p:blipFill>
          <a:blip r:embed="rId3">
            <a:alphaModFix/>
          </a:blip>
          <a:stretch>
            <a:fillRect/>
          </a:stretch>
        </p:blipFill>
        <p:spPr>
          <a:xfrm>
            <a:off x="6212800" y="2248300"/>
            <a:ext cx="5572800" cy="3651741"/>
          </a:xfrm>
          <a:prstGeom prst="rect">
            <a:avLst/>
          </a:prstGeom>
          <a:noFill/>
          <a:ln>
            <a:noFill/>
          </a:ln>
        </p:spPr>
      </p:pic>
    </p:spTree>
    <p:extLst>
      <p:ext uri="{BB962C8B-B14F-4D97-AF65-F5344CB8AC3E}">
        <p14:creationId xmlns:p14="http://schemas.microsoft.com/office/powerpoint/2010/main" val="2550605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24 bit subtractor:</a:t>
            </a:r>
            <a:endParaRPr/>
          </a:p>
        </p:txBody>
      </p:sp>
      <p:sp>
        <p:nvSpPr>
          <p:cNvPr id="112" name="Google Shape;112;p21"/>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For this we pass the first input directly to the 24 bit adder and the second input is the 2s complement of the number to be subtracted.</a:t>
            </a:r>
            <a:endParaRPr/>
          </a:p>
          <a:p>
            <a:r>
              <a:rPr lang="en"/>
              <a:t>The output is the corresponding 24 bit difference.</a:t>
            </a:r>
            <a:endParaRPr/>
          </a:p>
        </p:txBody>
      </p:sp>
      <p:pic>
        <p:nvPicPr>
          <p:cNvPr id="113" name="Google Shape;113;p21"/>
          <p:cNvPicPr preferRelativeResize="0"/>
          <p:nvPr/>
        </p:nvPicPr>
        <p:blipFill>
          <a:blip r:embed="rId3">
            <a:alphaModFix/>
          </a:blip>
          <a:stretch>
            <a:fillRect/>
          </a:stretch>
        </p:blipFill>
        <p:spPr>
          <a:xfrm>
            <a:off x="6311033" y="1536634"/>
            <a:ext cx="5572800" cy="4748252"/>
          </a:xfrm>
          <a:prstGeom prst="rect">
            <a:avLst/>
          </a:prstGeom>
          <a:noFill/>
          <a:ln>
            <a:noFill/>
          </a:ln>
        </p:spPr>
      </p:pic>
    </p:spTree>
    <p:extLst>
      <p:ext uri="{BB962C8B-B14F-4D97-AF65-F5344CB8AC3E}">
        <p14:creationId xmlns:p14="http://schemas.microsoft.com/office/powerpoint/2010/main" val="682661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24 bit comparator:</a:t>
            </a:r>
            <a:endParaRPr/>
          </a:p>
        </p:txBody>
      </p:sp>
      <p:sp>
        <p:nvSpPr>
          <p:cNvPr id="119" name="Google Shape;119;p22"/>
          <p:cNvSpPr txBox="1">
            <a:spLocks noGrp="1"/>
          </p:cNvSpPr>
          <p:nvPr>
            <p:ph type="body" idx="1"/>
          </p:nvPr>
        </p:nvSpPr>
        <p:spPr>
          <a:xfrm>
            <a:off x="415600" y="1536633"/>
            <a:ext cx="5680400" cy="4555200"/>
          </a:xfrm>
          <a:prstGeom prst="rect">
            <a:avLst/>
          </a:prstGeom>
        </p:spPr>
        <p:txBody>
          <a:bodyPr spcFirstLastPara="1" wrap="square" lIns="121900" tIns="121900" rIns="121900" bIns="121900" anchor="t" anchorCtr="0">
            <a:normAutofit/>
          </a:bodyPr>
          <a:lstStyle/>
          <a:p>
            <a:r>
              <a:rPr lang="en"/>
              <a:t>In this circuit two flags are the outputs i.e. greater than flag and equal to flag.</a:t>
            </a:r>
            <a:endParaRPr/>
          </a:p>
          <a:p>
            <a:r>
              <a:rPr lang="en"/>
              <a:t>We pass both the 24 bit inputs through our 24 bit subtractor and if the difference is 000000(hexadecimal) then the equal to flag is 1.</a:t>
            </a:r>
            <a:endParaRPr/>
          </a:p>
          <a:p>
            <a:r>
              <a:rPr lang="en"/>
              <a:t>Otherwise, when the difference is not 000000 and the most significant bit of the difference is 0 then greater than flag is triggered.</a:t>
            </a:r>
            <a:endParaRPr/>
          </a:p>
        </p:txBody>
      </p:sp>
      <p:pic>
        <p:nvPicPr>
          <p:cNvPr id="120" name="Google Shape;120;p22"/>
          <p:cNvPicPr preferRelativeResize="0"/>
          <p:nvPr/>
        </p:nvPicPr>
        <p:blipFill>
          <a:blip r:embed="rId3">
            <a:alphaModFix/>
          </a:blip>
          <a:stretch>
            <a:fillRect/>
          </a:stretch>
        </p:blipFill>
        <p:spPr>
          <a:xfrm>
            <a:off x="6264367" y="1641833"/>
            <a:ext cx="5572800" cy="4497211"/>
          </a:xfrm>
          <a:prstGeom prst="rect">
            <a:avLst/>
          </a:prstGeom>
          <a:noFill/>
          <a:ln>
            <a:noFill/>
          </a:ln>
        </p:spPr>
      </p:pic>
    </p:spTree>
    <p:extLst>
      <p:ext uri="{BB962C8B-B14F-4D97-AF65-F5344CB8AC3E}">
        <p14:creationId xmlns:p14="http://schemas.microsoft.com/office/powerpoint/2010/main" val="2499044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1969533" y="0"/>
            <a:ext cx="11360800" cy="48800"/>
          </a:xfrm>
          <a:prstGeom prst="rect">
            <a:avLst/>
          </a:prstGeom>
        </p:spPr>
        <p:txBody>
          <a:bodyPr spcFirstLastPara="1" wrap="square" lIns="121900" tIns="121900" rIns="121900" bIns="121900" anchor="t" anchorCtr="0">
            <a:normAutofit fontScale="90000"/>
          </a:bodyPr>
          <a:lstStyle/>
          <a:p>
            <a:r>
              <a:rPr lang="en"/>
              <a:t>   </a:t>
            </a:r>
            <a:endParaRPr/>
          </a:p>
        </p:txBody>
      </p:sp>
      <p:sp>
        <p:nvSpPr>
          <p:cNvPr id="126" name="Google Shape;126;p23"/>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r>
              <a:rPr lang="en"/>
              <a:t>In the previous case of the circuit both values were equal hence the difference was 000000(hexadecimal) meaning all the bits were 0.</a:t>
            </a:r>
            <a:endParaRPr/>
          </a:p>
          <a:p>
            <a:r>
              <a:rPr lang="en"/>
              <a:t>Hence the NOR of those 24 bits was 1,thereby the equal to flag was 1.</a:t>
            </a:r>
            <a:endParaRPr/>
          </a:p>
          <a:p>
            <a:r>
              <a:rPr lang="en"/>
              <a:t>In this case however, OR of these gates is 1, which when we AND with the complement with MSB of the difference (0) we get 1, which is the greater than flag.</a:t>
            </a:r>
            <a:endParaRPr/>
          </a:p>
        </p:txBody>
      </p:sp>
      <p:pic>
        <p:nvPicPr>
          <p:cNvPr id="127" name="Google Shape;127;p23"/>
          <p:cNvPicPr preferRelativeResize="0"/>
          <p:nvPr/>
        </p:nvPicPr>
        <p:blipFill>
          <a:blip r:embed="rId3">
            <a:alphaModFix/>
          </a:blip>
          <a:stretch>
            <a:fillRect/>
          </a:stretch>
        </p:blipFill>
        <p:spPr>
          <a:xfrm>
            <a:off x="6276034" y="1536634"/>
            <a:ext cx="5572799" cy="4822615"/>
          </a:xfrm>
          <a:prstGeom prst="rect">
            <a:avLst/>
          </a:prstGeom>
          <a:noFill/>
          <a:ln>
            <a:noFill/>
          </a:ln>
        </p:spPr>
      </p:pic>
    </p:spTree>
    <p:extLst>
      <p:ext uri="{BB962C8B-B14F-4D97-AF65-F5344CB8AC3E}">
        <p14:creationId xmlns:p14="http://schemas.microsoft.com/office/powerpoint/2010/main" val="3444594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rot="10800000" flipH="1">
            <a:off x="415600" y="497367"/>
            <a:ext cx="11360800" cy="96000"/>
          </a:xfrm>
          <a:prstGeom prst="rect">
            <a:avLst/>
          </a:prstGeom>
        </p:spPr>
        <p:txBody>
          <a:bodyPr spcFirstLastPara="1" wrap="square" lIns="121900" tIns="121900" rIns="121900" bIns="121900" anchor="t" anchorCtr="0">
            <a:normAutofit fontScale="90000"/>
          </a:bodyPr>
          <a:lstStyle/>
          <a:p>
            <a:r>
              <a:rPr lang="en"/>
              <a:t>  </a:t>
            </a:r>
            <a:endParaRPr/>
          </a:p>
        </p:txBody>
      </p:sp>
      <p:sp>
        <p:nvSpPr>
          <p:cNvPr id="133" name="Google Shape;133;p24"/>
          <p:cNvSpPr txBox="1">
            <a:spLocks noGrp="1"/>
          </p:cNvSpPr>
          <p:nvPr>
            <p:ph type="body" idx="1"/>
          </p:nvPr>
        </p:nvSpPr>
        <p:spPr>
          <a:xfrm>
            <a:off x="415600" y="1536633"/>
            <a:ext cx="5797200" cy="4555200"/>
          </a:xfrm>
          <a:prstGeom prst="rect">
            <a:avLst/>
          </a:prstGeom>
        </p:spPr>
        <p:txBody>
          <a:bodyPr spcFirstLastPara="1" wrap="square" lIns="121900" tIns="121900" rIns="121900" bIns="121900" anchor="t" anchorCtr="0">
            <a:normAutofit/>
          </a:bodyPr>
          <a:lstStyle/>
          <a:p>
            <a:pPr marL="0" indent="0">
              <a:buNone/>
            </a:pPr>
            <a:r>
              <a:rPr lang="en"/>
              <a:t>In this state of the circuit equal to flag is 0 and greater than flag is 0 too.</a:t>
            </a:r>
            <a:endParaRPr/>
          </a:p>
          <a:p>
            <a:pPr marL="0" indent="0">
              <a:spcBef>
                <a:spcPts val="1600"/>
              </a:spcBef>
              <a:spcAft>
                <a:spcPts val="1600"/>
              </a:spcAft>
              <a:buNone/>
            </a:pPr>
            <a:r>
              <a:rPr lang="en"/>
              <a:t>The difference is non 0 and the MSB is 1 as negative difference.</a:t>
            </a:r>
            <a:endParaRPr/>
          </a:p>
        </p:txBody>
      </p:sp>
      <p:pic>
        <p:nvPicPr>
          <p:cNvPr id="134" name="Google Shape;134;p24"/>
          <p:cNvPicPr preferRelativeResize="0"/>
          <p:nvPr/>
        </p:nvPicPr>
        <p:blipFill>
          <a:blip r:embed="rId3">
            <a:alphaModFix/>
          </a:blip>
          <a:stretch>
            <a:fillRect/>
          </a:stretch>
        </p:blipFill>
        <p:spPr>
          <a:xfrm>
            <a:off x="6416001" y="1560167"/>
            <a:ext cx="5572799" cy="4268207"/>
          </a:xfrm>
          <a:prstGeom prst="rect">
            <a:avLst/>
          </a:prstGeom>
          <a:noFill/>
          <a:ln>
            <a:noFill/>
          </a:ln>
        </p:spPr>
      </p:pic>
    </p:spTree>
    <p:extLst>
      <p:ext uri="{BB962C8B-B14F-4D97-AF65-F5344CB8AC3E}">
        <p14:creationId xmlns:p14="http://schemas.microsoft.com/office/powerpoint/2010/main" val="107256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55C9-9DB5-4908-8FAB-001901203967}"/>
              </a:ext>
            </a:extLst>
          </p:cNvPr>
          <p:cNvSpPr>
            <a:spLocks noGrp="1"/>
          </p:cNvSpPr>
          <p:nvPr>
            <p:ph type="title"/>
          </p:nvPr>
        </p:nvSpPr>
        <p:spPr/>
        <p:txBody>
          <a:bodyPr/>
          <a:lstStyle/>
          <a:p>
            <a:pPr algn="ctr"/>
            <a:r>
              <a:rPr lang="en-IN" dirty="0"/>
              <a:t>Flags</a:t>
            </a:r>
          </a:p>
        </p:txBody>
      </p:sp>
      <p:pic>
        <p:nvPicPr>
          <p:cNvPr id="6" name="Content Placeholder 5" descr="Diagram&#10;&#10;Description automatically generated">
            <a:extLst>
              <a:ext uri="{FF2B5EF4-FFF2-40B4-BE49-F238E27FC236}">
                <a16:creationId xmlns:a16="http://schemas.microsoft.com/office/drawing/2014/main" id="{A5850F10-9758-4FC5-9156-FEC7C41B607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20784"/>
            <a:ext cx="5181600" cy="2561020"/>
          </a:xfrm>
        </p:spPr>
      </p:pic>
      <p:sp>
        <p:nvSpPr>
          <p:cNvPr id="4" name="Content Placeholder 3">
            <a:extLst>
              <a:ext uri="{FF2B5EF4-FFF2-40B4-BE49-F238E27FC236}">
                <a16:creationId xmlns:a16="http://schemas.microsoft.com/office/drawing/2014/main" id="{1ADB96D3-B1A5-460E-9375-53BFF9E9CDB4}"/>
              </a:ext>
            </a:extLst>
          </p:cNvPr>
          <p:cNvSpPr>
            <a:spLocks noGrp="1"/>
          </p:cNvSpPr>
          <p:nvPr>
            <p:ph sz="half" idx="2"/>
          </p:nvPr>
        </p:nvSpPr>
        <p:spPr>
          <a:xfrm>
            <a:off x="6095999" y="1825625"/>
            <a:ext cx="6029326" cy="4351338"/>
          </a:xfrm>
        </p:spPr>
        <p:txBody>
          <a:bodyPr/>
          <a:lstStyle/>
          <a:p>
            <a:pPr marL="0" indent="0">
              <a:buNone/>
            </a:pPr>
            <a:endParaRPr lang="en-IN" dirty="0"/>
          </a:p>
          <a:p>
            <a:pPr marL="0" indent="0">
              <a:buNone/>
            </a:pPr>
            <a:endParaRPr lang="en-IN" dirty="0"/>
          </a:p>
          <a:p>
            <a:r>
              <a:rPr lang="en-IN" dirty="0"/>
              <a:t>Flags E(equal to) and GT(greater than)</a:t>
            </a:r>
          </a:p>
          <a:p>
            <a:endParaRPr lang="en-IN" dirty="0"/>
          </a:p>
          <a:p>
            <a:r>
              <a:rPr lang="en-IN" dirty="0"/>
              <a:t>Takes the control signal isCmp and beq and bgt from ALU and sets the flags.</a:t>
            </a:r>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594194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wrap="square" lIns="121900" tIns="121900" rIns="121900" bIns="121900" anchor="b" anchorCtr="0">
            <a:normAutofit/>
          </a:bodyPr>
          <a:lstStyle/>
          <a:p>
            <a:r>
              <a:rPr lang="en"/>
              <a:t>Cache Management</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rmAutofit/>
          </a:bodyPr>
          <a:lstStyle/>
          <a:p>
            <a:pPr marL="0" indent="0"/>
            <a:r>
              <a:rPr lang="en"/>
              <a:t>Cache management and memory read stage</a:t>
            </a:r>
            <a:endParaRPr/>
          </a:p>
        </p:txBody>
      </p:sp>
    </p:spTree>
    <p:extLst>
      <p:ext uri="{BB962C8B-B14F-4D97-AF65-F5344CB8AC3E}">
        <p14:creationId xmlns:p14="http://schemas.microsoft.com/office/powerpoint/2010/main" val="3101863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Memory access</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sz="3333"/>
              <a:t>Executes the Load and Store instructions.</a:t>
            </a:r>
            <a:endParaRPr sz="3333"/>
          </a:p>
          <a:p>
            <a:pPr marL="0" indent="0">
              <a:spcBef>
                <a:spcPts val="1600"/>
              </a:spcBef>
              <a:buNone/>
            </a:pPr>
            <a:r>
              <a:rPr lang="en" sz="3333"/>
              <a:t>Interacts with the Main memory</a:t>
            </a:r>
            <a:endParaRPr sz="3333"/>
          </a:p>
          <a:p>
            <a:pPr marL="0" indent="0">
              <a:spcBef>
                <a:spcPts val="1600"/>
              </a:spcBef>
              <a:spcAft>
                <a:spcPts val="1600"/>
              </a:spcAft>
              <a:buNone/>
            </a:pPr>
            <a:r>
              <a:rPr lang="en" sz="3333"/>
              <a:t>Returns the data of the corresponding address.</a:t>
            </a:r>
            <a:endParaRPr sz="3333"/>
          </a:p>
        </p:txBody>
      </p:sp>
    </p:spTree>
    <p:extLst>
      <p:ext uri="{BB962C8B-B14F-4D97-AF65-F5344CB8AC3E}">
        <p14:creationId xmlns:p14="http://schemas.microsoft.com/office/powerpoint/2010/main" val="2233457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e IF Circuit"/>
          <p:cNvSpPr txBox="1">
            <a:spLocks noGrp="1"/>
          </p:cNvSpPr>
          <p:nvPr>
            <p:ph type="title"/>
          </p:nvPr>
        </p:nvSpPr>
        <p:spPr>
          <a:prstGeom prst="rect">
            <a:avLst/>
          </a:prstGeom>
        </p:spPr>
        <p:txBody>
          <a:bodyPr/>
          <a:lstStyle>
            <a:lvl1pPr>
              <a:defRPr b="1">
                <a:latin typeface="Palatino"/>
                <a:ea typeface="Palatino"/>
                <a:cs typeface="Palatino"/>
                <a:sym typeface="Palatino"/>
              </a:defRPr>
            </a:lvl1pPr>
          </a:lstStyle>
          <a:p>
            <a:r>
              <a:rPr dirty="0"/>
              <a:t>The IF Circuit</a:t>
            </a:r>
          </a:p>
        </p:txBody>
      </p:sp>
      <p:sp>
        <p:nvSpPr>
          <p:cNvPr id="156" name="Slide bullet text"/>
          <p:cNvSpPr txBox="1">
            <a:spLocks noGrp="1"/>
          </p:cNvSpPr>
          <p:nvPr>
            <p:ph type="body" idx="1"/>
          </p:nvPr>
        </p:nvSpPr>
        <p:spPr>
          <a:xfrm>
            <a:off x="3806862" y="1571625"/>
            <a:ext cx="4578277" cy="4278577"/>
          </a:xfrm>
          <a:prstGeom prst="rect">
            <a:avLst/>
          </a:prstGeom>
        </p:spPr>
        <p:txBody>
          <a:bodyPr/>
          <a:lstStyle/>
          <a:p>
            <a:pPr>
              <a:buSzPct val="45000"/>
              <a:buBlip>
                <a:blip r:embed="rId2"/>
              </a:buBlip>
              <a:defRPr>
                <a:latin typeface="Verdana"/>
                <a:ea typeface="Verdana"/>
                <a:cs typeface="Verdana"/>
                <a:sym typeface="Verdana"/>
              </a:defRPr>
            </a:pPr>
            <a:endParaRPr dirty="0"/>
          </a:p>
        </p:txBody>
      </p:sp>
      <p:sp>
        <p:nvSpPr>
          <p:cNvPr id="157" name="Slide Subtitle"/>
          <p:cNvSpPr txBox="1">
            <a:spLocks noGrp="1"/>
          </p:cNvSpPr>
          <p:nvPr>
            <p:ph type="body" idx="21"/>
          </p:nvPr>
        </p:nvSpPr>
        <p:spPr>
          <a:xfrm>
            <a:off x="3806862" y="2363899"/>
            <a:ext cx="4578277" cy="416307"/>
          </a:xfrm>
          <a:prstGeom prst="rect">
            <a:avLst/>
          </a:prstGeom>
        </p:spPr>
        <p:txBody>
          <a:bodyPr>
            <a:normAutofit lnSpcReduction="10000"/>
          </a:bodyPr>
          <a:lstStyle/>
          <a:p>
            <a:endParaRPr dirty="0"/>
          </a:p>
        </p:txBody>
      </p:sp>
      <p:pic>
        <p:nvPicPr>
          <p:cNvPr id="158" name="Screenshot 2021-11-26 at 5.51.32 PM.png" descr="Screenshot 2021-11-26 at 5.51.32 PM.png"/>
          <p:cNvPicPr>
            <a:picLocks noChangeAspect="1"/>
          </p:cNvPicPr>
          <p:nvPr/>
        </p:nvPicPr>
        <p:blipFill>
          <a:blip r:embed="rId3"/>
          <a:stretch>
            <a:fillRect/>
          </a:stretch>
        </p:blipFill>
        <p:spPr>
          <a:xfrm>
            <a:off x="3806862" y="1412001"/>
            <a:ext cx="4578277" cy="4634601"/>
          </a:xfrm>
          <a:prstGeom prst="rect">
            <a:avLst/>
          </a:prstGeom>
          <a:ln w="12700">
            <a:miter lim="400000"/>
          </a:ln>
        </p:spPr>
      </p:pic>
    </p:spTree>
    <p:extLst>
      <p:ext uri="{BB962C8B-B14F-4D97-AF65-F5344CB8AC3E}">
        <p14:creationId xmlns:p14="http://schemas.microsoft.com/office/powerpoint/2010/main" val="168233798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Hard Wire Implementation of Memory access</a:t>
            </a:r>
            <a:endParaRPr/>
          </a:p>
        </p:txBody>
      </p:sp>
      <p:sp>
        <p:nvSpPr>
          <p:cNvPr id="67" name="Google Shape;67;p15"/>
          <p:cNvSpPr txBox="1">
            <a:spLocks noGrp="1"/>
          </p:cNvSpPr>
          <p:nvPr>
            <p:ph type="body" idx="1"/>
          </p:nvPr>
        </p:nvSpPr>
        <p:spPr>
          <a:xfrm>
            <a:off x="415600" y="1536633"/>
            <a:ext cx="72136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68" name="Google Shape;68;p15"/>
          <p:cNvPicPr preferRelativeResize="0"/>
          <p:nvPr/>
        </p:nvPicPr>
        <p:blipFill>
          <a:blip r:embed="rId3">
            <a:alphaModFix/>
          </a:blip>
          <a:stretch>
            <a:fillRect/>
          </a:stretch>
        </p:blipFill>
        <p:spPr>
          <a:xfrm>
            <a:off x="415600" y="1536633"/>
            <a:ext cx="7213600" cy="4555200"/>
          </a:xfrm>
          <a:prstGeom prst="rect">
            <a:avLst/>
          </a:prstGeom>
          <a:noFill/>
          <a:ln>
            <a:noFill/>
          </a:ln>
        </p:spPr>
      </p:pic>
    </p:spTree>
    <p:extLst>
      <p:ext uri="{BB962C8B-B14F-4D97-AF65-F5344CB8AC3E}">
        <p14:creationId xmlns:p14="http://schemas.microsoft.com/office/powerpoint/2010/main" val="3256051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Logisim Implementation of Memory Access </a:t>
            </a:r>
            <a:endParaRPr/>
          </a:p>
        </p:txBody>
      </p:sp>
      <p:sp>
        <p:nvSpPr>
          <p:cNvPr id="74" name="Google Shape;74;p1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75" name="Google Shape;75;p16"/>
          <p:cNvPicPr preferRelativeResize="0"/>
          <p:nvPr/>
        </p:nvPicPr>
        <p:blipFill>
          <a:blip r:embed="rId3">
            <a:alphaModFix/>
          </a:blip>
          <a:stretch>
            <a:fillRect/>
          </a:stretch>
        </p:blipFill>
        <p:spPr>
          <a:xfrm>
            <a:off x="415601" y="1536633"/>
            <a:ext cx="11360799" cy="4555200"/>
          </a:xfrm>
          <a:prstGeom prst="rect">
            <a:avLst/>
          </a:prstGeom>
          <a:noFill/>
          <a:ln>
            <a:noFill/>
          </a:ln>
        </p:spPr>
      </p:pic>
    </p:spTree>
    <p:extLst>
      <p:ext uri="{BB962C8B-B14F-4D97-AF65-F5344CB8AC3E}">
        <p14:creationId xmlns:p14="http://schemas.microsoft.com/office/powerpoint/2010/main" val="331042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Cache Management Techniques</a:t>
            </a:r>
            <a:endParaRPr/>
          </a:p>
        </p:txBody>
      </p:sp>
      <p:sp>
        <p:nvSpPr>
          <p:cNvPr id="81" name="Google Shape;81;p1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0" indent="0">
              <a:buNone/>
            </a:pPr>
            <a:r>
              <a:rPr lang="en" sz="3333"/>
              <a:t>We Implemented Direct map Cache Technique in the Processor.</a:t>
            </a:r>
            <a:endParaRPr sz="3333"/>
          </a:p>
          <a:p>
            <a:pPr marL="0" indent="0">
              <a:spcBef>
                <a:spcPts val="1600"/>
              </a:spcBef>
              <a:buNone/>
            </a:pPr>
            <a:r>
              <a:rPr lang="en" sz="3333"/>
              <a:t>Control instructions from the Control Unit - isLd, isStr</a:t>
            </a:r>
            <a:endParaRPr sz="3333"/>
          </a:p>
          <a:p>
            <a:pPr marL="0" indent="0">
              <a:spcBef>
                <a:spcPts val="1600"/>
              </a:spcBef>
              <a:buNone/>
            </a:pPr>
            <a:r>
              <a:rPr lang="en" sz="3333"/>
              <a:t>The Efficiency of the Processor is increased</a:t>
            </a:r>
            <a:endParaRPr sz="3333"/>
          </a:p>
          <a:p>
            <a:pPr marL="0" indent="0">
              <a:spcBef>
                <a:spcPts val="1600"/>
              </a:spcBef>
              <a:spcAft>
                <a:spcPts val="1600"/>
              </a:spcAft>
              <a:buNone/>
            </a:pPr>
            <a:r>
              <a:rPr lang="en" sz="3333"/>
              <a:t>This implementation emphasizes on the need of temporal and spatial Locality</a:t>
            </a:r>
            <a:endParaRPr sz="3333"/>
          </a:p>
        </p:txBody>
      </p:sp>
    </p:spTree>
    <p:extLst>
      <p:ext uri="{BB962C8B-B14F-4D97-AF65-F5344CB8AC3E}">
        <p14:creationId xmlns:p14="http://schemas.microsoft.com/office/powerpoint/2010/main" val="3654575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Direct map Cache</a:t>
            </a:r>
            <a:endParaRPr/>
          </a:p>
        </p:txBody>
      </p:sp>
      <p:sp>
        <p:nvSpPr>
          <p:cNvPr id="87" name="Google Shape;87;p18"/>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sz="3333"/>
              <a:t>This maps one block into only one possible Cache line</a:t>
            </a:r>
            <a:endParaRPr sz="3333"/>
          </a:p>
          <a:p>
            <a:pPr marL="0" indent="0">
              <a:spcBef>
                <a:spcPts val="1600"/>
              </a:spcBef>
              <a:buNone/>
            </a:pPr>
            <a:r>
              <a:rPr lang="en" sz="3333"/>
              <a:t>The address that is given is divided into 3 parts</a:t>
            </a:r>
            <a:endParaRPr sz="3333"/>
          </a:p>
          <a:p>
            <a:pPr marL="0" indent="0">
              <a:spcBef>
                <a:spcPts val="1600"/>
              </a:spcBef>
              <a:spcAft>
                <a:spcPts val="1600"/>
              </a:spcAft>
              <a:buNone/>
            </a:pPr>
            <a:endParaRPr sz="3333"/>
          </a:p>
        </p:txBody>
      </p:sp>
      <p:graphicFrame>
        <p:nvGraphicFramePr>
          <p:cNvPr id="88" name="Google Shape;88;p18"/>
          <p:cNvGraphicFramePr/>
          <p:nvPr/>
        </p:nvGraphicFramePr>
        <p:xfrm>
          <a:off x="1270000" y="3787600"/>
          <a:ext cx="9651999" cy="939167"/>
        </p:xfrm>
        <a:graphic>
          <a:graphicData uri="http://schemas.openxmlformats.org/drawingml/2006/table">
            <a:tbl>
              <a:tblPr>
                <a:noFill/>
              </a:tblPr>
              <a:tblGrid>
                <a:gridCol w="3217333">
                  <a:extLst>
                    <a:ext uri="{9D8B030D-6E8A-4147-A177-3AD203B41FA5}">
                      <a16:colId xmlns:a16="http://schemas.microsoft.com/office/drawing/2014/main" val="20000"/>
                    </a:ext>
                  </a:extLst>
                </a:gridCol>
                <a:gridCol w="3217333">
                  <a:extLst>
                    <a:ext uri="{9D8B030D-6E8A-4147-A177-3AD203B41FA5}">
                      <a16:colId xmlns:a16="http://schemas.microsoft.com/office/drawing/2014/main" val="20001"/>
                    </a:ext>
                  </a:extLst>
                </a:gridCol>
                <a:gridCol w="3217333">
                  <a:extLst>
                    <a:ext uri="{9D8B030D-6E8A-4147-A177-3AD203B41FA5}">
                      <a16:colId xmlns:a16="http://schemas.microsoft.com/office/drawing/2014/main" val="20002"/>
                    </a:ext>
                  </a:extLst>
                </a:gridCol>
              </a:tblGrid>
              <a:tr h="939167">
                <a:tc>
                  <a:txBody>
                    <a:bodyPr/>
                    <a:lstStyle/>
                    <a:p>
                      <a:pPr marL="0" lvl="0" indent="0" algn="l" rtl="0">
                        <a:spcBef>
                          <a:spcPts val="0"/>
                        </a:spcBef>
                        <a:spcAft>
                          <a:spcPts val="0"/>
                        </a:spcAft>
                        <a:buNone/>
                      </a:pPr>
                      <a:r>
                        <a:rPr lang="en" sz="3900"/>
                        <a:t>Tag</a:t>
                      </a:r>
                      <a:endParaRPr sz="3900"/>
                    </a:p>
                  </a:txBody>
                  <a:tcPr marL="121900" marR="121900" marT="121900" marB="121900"/>
                </a:tc>
                <a:tc>
                  <a:txBody>
                    <a:bodyPr/>
                    <a:lstStyle/>
                    <a:p>
                      <a:pPr marL="0" lvl="0" indent="0" algn="l" rtl="0">
                        <a:spcBef>
                          <a:spcPts val="0"/>
                        </a:spcBef>
                        <a:spcAft>
                          <a:spcPts val="0"/>
                        </a:spcAft>
                        <a:buNone/>
                      </a:pPr>
                      <a:r>
                        <a:rPr lang="en" sz="4100"/>
                        <a:t>Index</a:t>
                      </a:r>
                      <a:endParaRPr sz="4100"/>
                    </a:p>
                  </a:txBody>
                  <a:tcPr marL="121900" marR="121900" marT="121900" marB="121900"/>
                </a:tc>
                <a:tc>
                  <a:txBody>
                    <a:bodyPr/>
                    <a:lstStyle/>
                    <a:p>
                      <a:pPr marL="0" lvl="0" indent="0" algn="l" rtl="0">
                        <a:spcBef>
                          <a:spcPts val="0"/>
                        </a:spcBef>
                        <a:spcAft>
                          <a:spcPts val="0"/>
                        </a:spcAft>
                        <a:buNone/>
                      </a:pPr>
                      <a:r>
                        <a:rPr lang="en" sz="4100"/>
                        <a:t>Block</a:t>
                      </a:r>
                      <a:endParaRPr sz="4100"/>
                    </a:p>
                  </a:txBody>
                  <a:tcPr marL="121900" marR="121900" marT="121900" marB="12190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224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sz="3333">
                <a:solidFill>
                  <a:schemeClr val="dk2"/>
                </a:solidFill>
              </a:rPr>
              <a:t>Cache Design</a:t>
            </a:r>
            <a:endParaRPr/>
          </a:p>
        </p:txBody>
      </p:sp>
      <p:sp>
        <p:nvSpPr>
          <p:cNvPr id="94" name="Google Shape;94;p1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sz="3333"/>
              <a:t>Our ISA has main memory address of 15 bits i.e 2^15 memory units.</a:t>
            </a:r>
            <a:endParaRPr sz="3333"/>
          </a:p>
          <a:p>
            <a:pPr marL="0" indent="0">
              <a:spcBef>
                <a:spcPts val="1600"/>
              </a:spcBef>
              <a:buNone/>
            </a:pPr>
            <a:r>
              <a:rPr lang="en" sz="3333"/>
              <a:t>Block Size - 32 memory units</a:t>
            </a:r>
            <a:endParaRPr sz="3333"/>
          </a:p>
          <a:p>
            <a:pPr marL="0" indent="0">
              <a:spcBef>
                <a:spcPts val="1600"/>
              </a:spcBef>
              <a:buNone/>
            </a:pPr>
            <a:r>
              <a:rPr lang="en" sz="3333"/>
              <a:t>Cache Size - 16 cache entries</a:t>
            </a:r>
            <a:endParaRPr sz="3333"/>
          </a:p>
          <a:p>
            <a:pPr marL="0" indent="0">
              <a:spcBef>
                <a:spcPts val="1600"/>
              </a:spcBef>
              <a:spcAft>
                <a:spcPts val="1600"/>
              </a:spcAft>
              <a:buNone/>
            </a:pPr>
            <a:endParaRPr sz="3333"/>
          </a:p>
        </p:txBody>
      </p:sp>
      <p:graphicFrame>
        <p:nvGraphicFramePr>
          <p:cNvPr id="95" name="Google Shape;95;p19"/>
          <p:cNvGraphicFramePr/>
          <p:nvPr/>
        </p:nvGraphicFramePr>
        <p:xfrm>
          <a:off x="1165400" y="4773700"/>
          <a:ext cx="9651999" cy="931700"/>
        </p:xfrm>
        <a:graphic>
          <a:graphicData uri="http://schemas.openxmlformats.org/drawingml/2006/table">
            <a:tbl>
              <a:tblPr>
                <a:noFill/>
              </a:tblPr>
              <a:tblGrid>
                <a:gridCol w="3217333">
                  <a:extLst>
                    <a:ext uri="{9D8B030D-6E8A-4147-A177-3AD203B41FA5}">
                      <a16:colId xmlns:a16="http://schemas.microsoft.com/office/drawing/2014/main" val="20000"/>
                    </a:ext>
                  </a:extLst>
                </a:gridCol>
                <a:gridCol w="3217333">
                  <a:extLst>
                    <a:ext uri="{9D8B030D-6E8A-4147-A177-3AD203B41FA5}">
                      <a16:colId xmlns:a16="http://schemas.microsoft.com/office/drawing/2014/main" val="20001"/>
                    </a:ext>
                  </a:extLst>
                </a:gridCol>
                <a:gridCol w="3217333">
                  <a:extLst>
                    <a:ext uri="{9D8B030D-6E8A-4147-A177-3AD203B41FA5}">
                      <a16:colId xmlns:a16="http://schemas.microsoft.com/office/drawing/2014/main" val="20002"/>
                    </a:ext>
                  </a:extLst>
                </a:gridCol>
              </a:tblGrid>
              <a:tr h="931700">
                <a:tc>
                  <a:txBody>
                    <a:bodyPr/>
                    <a:lstStyle/>
                    <a:p>
                      <a:pPr marL="0" lvl="0" indent="0" algn="l" rtl="0">
                        <a:spcBef>
                          <a:spcPts val="0"/>
                        </a:spcBef>
                        <a:spcAft>
                          <a:spcPts val="0"/>
                        </a:spcAft>
                        <a:buNone/>
                      </a:pPr>
                      <a:r>
                        <a:rPr lang="en" sz="4100"/>
                        <a:t>Tag(0-5)</a:t>
                      </a:r>
                      <a:endParaRPr sz="4100"/>
                    </a:p>
                  </a:txBody>
                  <a:tcPr marL="121900" marR="121900" marT="121900" marB="121900"/>
                </a:tc>
                <a:tc>
                  <a:txBody>
                    <a:bodyPr/>
                    <a:lstStyle/>
                    <a:p>
                      <a:pPr marL="0" lvl="0" indent="0" algn="l" rtl="0">
                        <a:spcBef>
                          <a:spcPts val="0"/>
                        </a:spcBef>
                        <a:spcAft>
                          <a:spcPts val="0"/>
                        </a:spcAft>
                        <a:buNone/>
                      </a:pPr>
                      <a:r>
                        <a:rPr lang="en" sz="4100"/>
                        <a:t>Index(6-9)</a:t>
                      </a:r>
                      <a:endParaRPr sz="4100"/>
                    </a:p>
                  </a:txBody>
                  <a:tcPr marL="121900" marR="121900" marT="121900" marB="121900"/>
                </a:tc>
                <a:tc>
                  <a:txBody>
                    <a:bodyPr/>
                    <a:lstStyle/>
                    <a:p>
                      <a:pPr marL="0" lvl="0" indent="0" algn="l" rtl="0">
                        <a:spcBef>
                          <a:spcPts val="0"/>
                        </a:spcBef>
                        <a:spcAft>
                          <a:spcPts val="0"/>
                        </a:spcAft>
                        <a:buNone/>
                      </a:pPr>
                      <a:r>
                        <a:rPr lang="en" sz="4100"/>
                        <a:t>block(10-14)</a:t>
                      </a:r>
                      <a:endParaRPr sz="4100"/>
                    </a:p>
                  </a:txBody>
                  <a:tcPr marL="121900" marR="121900" marT="121900" marB="12190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4466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Functions of Cache</a:t>
            </a:r>
            <a:endParaRPr/>
          </a:p>
        </p:txBody>
      </p:sp>
      <p:sp>
        <p:nvSpPr>
          <p:cNvPr id="101" name="Google Shape;101;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sz="3333" b="1"/>
              <a:t>HIT - </a:t>
            </a:r>
            <a:r>
              <a:rPr lang="en" sz="3333"/>
              <a:t>if the data is already present in the cache then it is hit, we directly load or store the data.</a:t>
            </a:r>
            <a:endParaRPr sz="3333"/>
          </a:p>
          <a:p>
            <a:pPr marL="0" indent="0">
              <a:spcBef>
                <a:spcPts val="1600"/>
              </a:spcBef>
              <a:spcAft>
                <a:spcPts val="1600"/>
              </a:spcAft>
              <a:buNone/>
            </a:pPr>
            <a:r>
              <a:rPr lang="en" sz="3333" b="1"/>
              <a:t>MISS - </a:t>
            </a:r>
            <a:r>
              <a:rPr lang="en" sz="3333"/>
              <a:t>if the data is not present in cache then it is miss, then we go back to the main memory and fetch the data to the cache and continue the program.</a:t>
            </a:r>
            <a:endParaRPr sz="3333"/>
          </a:p>
        </p:txBody>
      </p:sp>
    </p:spTree>
    <p:extLst>
      <p:ext uri="{BB962C8B-B14F-4D97-AF65-F5344CB8AC3E}">
        <p14:creationId xmlns:p14="http://schemas.microsoft.com/office/powerpoint/2010/main" val="107042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Necessity of Replacement Techniques</a:t>
            </a:r>
            <a:endParaRPr/>
          </a:p>
        </p:txBody>
      </p:sp>
      <p:sp>
        <p:nvSpPr>
          <p:cNvPr id="107" name="Google Shape;107;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sz="3333"/>
              <a:t>No need of replacement techniques</a:t>
            </a:r>
            <a:endParaRPr sz="3333"/>
          </a:p>
          <a:p>
            <a:pPr marL="0" indent="0">
              <a:spcBef>
                <a:spcPts val="1600"/>
              </a:spcBef>
              <a:buNone/>
            </a:pPr>
            <a:r>
              <a:rPr lang="en" sz="3333"/>
              <a:t>Direct map cache maps uniquely for every index to a block</a:t>
            </a:r>
            <a:endParaRPr sz="3333"/>
          </a:p>
          <a:p>
            <a:pPr marL="0" indent="0">
              <a:spcBef>
                <a:spcPts val="1600"/>
              </a:spcBef>
              <a:spcAft>
                <a:spcPts val="1600"/>
              </a:spcAft>
              <a:buNone/>
            </a:pPr>
            <a:r>
              <a:rPr lang="en" sz="3333"/>
              <a:t>Hence the new coming block automatically replaces the existing Block</a:t>
            </a:r>
            <a:endParaRPr sz="3333"/>
          </a:p>
        </p:txBody>
      </p:sp>
    </p:spTree>
    <p:extLst>
      <p:ext uri="{BB962C8B-B14F-4D97-AF65-F5344CB8AC3E}">
        <p14:creationId xmlns:p14="http://schemas.microsoft.com/office/powerpoint/2010/main" val="170991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Hardwire of Direct Map</a:t>
            </a:r>
            <a:endParaRPr/>
          </a:p>
        </p:txBody>
      </p:sp>
      <p:sp>
        <p:nvSpPr>
          <p:cNvPr id="113" name="Google Shape;113;p22"/>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114" name="Google Shape;114;p22"/>
          <p:cNvPicPr preferRelativeResize="0"/>
          <p:nvPr/>
        </p:nvPicPr>
        <p:blipFill>
          <a:blip r:embed="rId3">
            <a:alphaModFix/>
          </a:blip>
          <a:stretch>
            <a:fillRect/>
          </a:stretch>
        </p:blipFill>
        <p:spPr>
          <a:xfrm>
            <a:off x="415608" y="1536640"/>
            <a:ext cx="7639265" cy="4555200"/>
          </a:xfrm>
          <a:prstGeom prst="rect">
            <a:avLst/>
          </a:prstGeom>
          <a:noFill/>
          <a:ln>
            <a:noFill/>
          </a:ln>
        </p:spPr>
      </p:pic>
    </p:spTree>
    <p:extLst>
      <p:ext uri="{BB962C8B-B14F-4D97-AF65-F5344CB8AC3E}">
        <p14:creationId xmlns:p14="http://schemas.microsoft.com/office/powerpoint/2010/main" val="3881026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Tag Array implementation</a:t>
            </a:r>
            <a:endParaRPr/>
          </a:p>
        </p:txBody>
      </p:sp>
      <p:sp>
        <p:nvSpPr>
          <p:cNvPr id="120" name="Google Shape;120;p2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121" name="Google Shape;121;p23"/>
          <p:cNvPicPr preferRelativeResize="0"/>
          <p:nvPr/>
        </p:nvPicPr>
        <p:blipFill>
          <a:blip r:embed="rId3">
            <a:alphaModFix/>
          </a:blip>
          <a:stretch>
            <a:fillRect/>
          </a:stretch>
        </p:blipFill>
        <p:spPr>
          <a:xfrm>
            <a:off x="1" y="1356967"/>
            <a:ext cx="12191999" cy="5007967"/>
          </a:xfrm>
          <a:prstGeom prst="rect">
            <a:avLst/>
          </a:prstGeom>
          <a:noFill/>
          <a:ln>
            <a:noFill/>
          </a:ln>
        </p:spPr>
      </p:pic>
    </p:spTree>
    <p:extLst>
      <p:ext uri="{BB962C8B-B14F-4D97-AF65-F5344CB8AC3E}">
        <p14:creationId xmlns:p14="http://schemas.microsoft.com/office/powerpoint/2010/main" val="2849272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Block Array </a:t>
            </a:r>
            <a:endParaRPr/>
          </a:p>
        </p:txBody>
      </p:sp>
      <p:sp>
        <p:nvSpPr>
          <p:cNvPr id="127" name="Google Shape;127;p2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128" name="Google Shape;128;p24"/>
          <p:cNvPicPr preferRelativeResize="0"/>
          <p:nvPr/>
        </p:nvPicPr>
        <p:blipFill>
          <a:blip r:embed="rId3">
            <a:alphaModFix/>
          </a:blip>
          <a:stretch>
            <a:fillRect/>
          </a:stretch>
        </p:blipFill>
        <p:spPr>
          <a:xfrm>
            <a:off x="1782118" y="1536633"/>
            <a:ext cx="7073900" cy="4673600"/>
          </a:xfrm>
          <a:prstGeom prst="rect">
            <a:avLst/>
          </a:prstGeom>
          <a:noFill/>
          <a:ln>
            <a:noFill/>
          </a:ln>
        </p:spPr>
      </p:pic>
    </p:spTree>
    <p:extLst>
      <p:ext uri="{BB962C8B-B14F-4D97-AF65-F5344CB8AC3E}">
        <p14:creationId xmlns:p14="http://schemas.microsoft.com/office/powerpoint/2010/main" val="26908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he Program Counter (pc)"/>
          <p:cNvSpPr txBox="1">
            <a:spLocks noGrp="1"/>
          </p:cNvSpPr>
          <p:nvPr>
            <p:ph type="title"/>
          </p:nvPr>
        </p:nvSpPr>
        <p:spPr>
          <a:prstGeom prst="rect">
            <a:avLst/>
          </a:prstGeom>
        </p:spPr>
        <p:txBody>
          <a:bodyPr/>
          <a:lstStyle>
            <a:lvl1pPr>
              <a:defRPr b="1">
                <a:latin typeface="Palatino"/>
                <a:ea typeface="Palatino"/>
                <a:cs typeface="Palatino"/>
                <a:sym typeface="Palatino"/>
              </a:defRPr>
            </a:lvl1pPr>
          </a:lstStyle>
          <a:p>
            <a:r>
              <a:t>The Program Counter (pc)</a:t>
            </a:r>
          </a:p>
        </p:txBody>
      </p:sp>
      <p:sp>
        <p:nvSpPr>
          <p:cNvPr id="161" name="The program counter is a register (24-bit) which is used to store the addresses of the instructions to be processed…"/>
          <p:cNvSpPr txBox="1">
            <a:spLocks noGrp="1"/>
          </p:cNvSpPr>
          <p:nvPr>
            <p:ph type="body" sz="half" idx="1"/>
          </p:nvPr>
        </p:nvSpPr>
        <p:spPr>
          <a:xfrm>
            <a:off x="608856" y="1613900"/>
            <a:ext cx="6073079" cy="4241801"/>
          </a:xfrm>
          <a:prstGeom prst="rect">
            <a:avLst/>
          </a:prstGeom>
        </p:spPr>
        <p:txBody>
          <a:bodyPr/>
          <a:lstStyle/>
          <a:p>
            <a:pPr>
              <a:buSzPct val="45000"/>
              <a:buBlip>
                <a:blip r:embed="rId2"/>
              </a:buBlip>
              <a:defRPr>
                <a:latin typeface="Verdana"/>
                <a:ea typeface="Verdana"/>
                <a:cs typeface="Verdana"/>
                <a:sym typeface="Verdana"/>
              </a:defRPr>
            </a:pPr>
            <a:r>
              <a:t>The program counter is a register (24-bit) which is used to store the addresses of the instructions to be processed</a:t>
            </a:r>
          </a:p>
          <a:p>
            <a:pPr>
              <a:buSzPct val="45000"/>
              <a:buBlip>
                <a:blip r:embed="rId2"/>
              </a:buBlip>
              <a:defRPr>
                <a:latin typeface="Verdana"/>
                <a:ea typeface="Verdana"/>
                <a:cs typeface="Verdana"/>
                <a:sym typeface="Verdana"/>
              </a:defRPr>
            </a:pPr>
            <a:r>
              <a:t>As soon as the current instruction goes on to the execute stage, the program counter gets modified for which a demultiplexer is used</a:t>
            </a:r>
          </a:p>
        </p:txBody>
      </p:sp>
      <p:sp>
        <p:nvSpPr>
          <p:cNvPr id="162" name="Slide Subtitle"/>
          <p:cNvSpPr txBox="1">
            <a:spLocks noGrp="1"/>
          </p:cNvSpPr>
          <p:nvPr>
            <p:ph type="body" idx="21"/>
          </p:nvPr>
        </p:nvSpPr>
        <p:spPr>
          <a:xfrm flipV="1">
            <a:off x="7591425" y="1975299"/>
            <a:ext cx="2390775" cy="45719"/>
          </a:xfrm>
          <a:prstGeom prst="rect">
            <a:avLst/>
          </a:prstGeom>
        </p:spPr>
        <p:txBody>
          <a:bodyPr>
            <a:normAutofit fontScale="25000" lnSpcReduction="20000"/>
          </a:bodyPr>
          <a:lstStyle/>
          <a:p>
            <a:endParaRPr dirty="0"/>
          </a:p>
        </p:txBody>
      </p:sp>
      <p:pic>
        <p:nvPicPr>
          <p:cNvPr id="163" name="Screenshot 2021-11-26 at 5.51.32 PM.png" descr="Screenshot 2021-11-26 at 5.51.32 PM.png"/>
          <p:cNvPicPr>
            <a:picLocks noChangeAspect="1"/>
          </p:cNvPicPr>
          <p:nvPr/>
        </p:nvPicPr>
        <p:blipFill>
          <a:blip r:embed="rId3"/>
          <a:stretch>
            <a:fillRect/>
          </a:stretch>
        </p:blipFill>
        <p:spPr>
          <a:xfrm>
            <a:off x="7029626" y="1111700"/>
            <a:ext cx="4578277" cy="4634601"/>
          </a:xfrm>
          <a:prstGeom prst="rect">
            <a:avLst/>
          </a:prstGeom>
          <a:ln w="12700">
            <a:miter lim="400000"/>
          </a:ln>
        </p:spPr>
      </p:pic>
      <p:sp>
        <p:nvSpPr>
          <p:cNvPr id="164" name="Line"/>
          <p:cNvSpPr/>
          <p:nvPr/>
        </p:nvSpPr>
        <p:spPr>
          <a:xfrm flipV="1">
            <a:off x="5287810" y="4814915"/>
            <a:ext cx="3203233" cy="1162463"/>
          </a:xfrm>
          <a:prstGeom prst="line">
            <a:avLst/>
          </a:prstGeom>
          <a:ln w="76200">
            <a:solidFill>
              <a:schemeClr val="accent5"/>
            </a:solidFill>
            <a:miter lim="400000"/>
            <a:tailEnd type="triangle"/>
          </a:ln>
        </p:spPr>
        <p:txBody>
          <a:bodyPr lIns="25400" tIns="25400" rIns="25400" bIns="25400" anchor="ctr"/>
          <a:lstStyle/>
          <a:p>
            <a:pPr algn="ctr" defTabSz="1219200" hangingPunct="0">
              <a:lnSpc>
                <a:spcPct val="90000"/>
              </a:lnSpc>
            </a:pPr>
            <a:endParaRPr sz="1200" kern="0">
              <a:solidFill>
                <a:srgbClr val="000000"/>
              </a:solidFill>
              <a:latin typeface="Canela Text Regular"/>
              <a:sym typeface="Canela Text Regular"/>
            </a:endParaRPr>
          </a:p>
        </p:txBody>
      </p:sp>
      <p:sp>
        <p:nvSpPr>
          <p:cNvPr id="165" name="The pc register"/>
          <p:cNvSpPr txBox="1"/>
          <p:nvPr/>
        </p:nvSpPr>
        <p:spPr>
          <a:xfrm>
            <a:off x="4529543" y="6104626"/>
            <a:ext cx="1213474" cy="217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Verdana"/>
                <a:ea typeface="Verdana"/>
                <a:cs typeface="Verdana"/>
                <a:sym typeface="Verdana"/>
              </a:defRPr>
            </a:lvl1pPr>
          </a:lstStyle>
          <a:p>
            <a:pPr algn="ctr" defTabSz="1219200" hangingPunct="0">
              <a:lnSpc>
                <a:spcPct val="90000"/>
              </a:lnSpc>
            </a:pPr>
            <a:r>
              <a:rPr sz="1200" kern="0">
                <a:solidFill>
                  <a:srgbClr val="000000"/>
                </a:solidFill>
              </a:rPr>
              <a:t>The pc register</a:t>
            </a:r>
          </a:p>
        </p:txBody>
      </p:sp>
    </p:spTree>
    <p:extLst>
      <p:ext uri="{BB962C8B-B14F-4D97-AF65-F5344CB8AC3E}">
        <p14:creationId xmlns:p14="http://schemas.microsoft.com/office/powerpoint/2010/main" val="20790522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Cache</a:t>
            </a:r>
            <a:endParaRPr/>
          </a:p>
        </p:txBody>
      </p:sp>
      <p:sp>
        <p:nvSpPr>
          <p:cNvPr id="134" name="Google Shape;134;p25"/>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135" name="Google Shape;135;p25"/>
          <p:cNvPicPr preferRelativeResize="0"/>
          <p:nvPr/>
        </p:nvPicPr>
        <p:blipFill>
          <a:blip r:embed="rId3">
            <a:alphaModFix/>
          </a:blip>
          <a:stretch>
            <a:fillRect/>
          </a:stretch>
        </p:blipFill>
        <p:spPr>
          <a:xfrm>
            <a:off x="374667" y="1356967"/>
            <a:ext cx="9889935" cy="5158133"/>
          </a:xfrm>
          <a:prstGeom prst="rect">
            <a:avLst/>
          </a:prstGeom>
          <a:noFill/>
          <a:ln>
            <a:noFill/>
          </a:ln>
        </p:spPr>
      </p:pic>
    </p:spTree>
    <p:extLst>
      <p:ext uri="{BB962C8B-B14F-4D97-AF65-F5344CB8AC3E}">
        <p14:creationId xmlns:p14="http://schemas.microsoft.com/office/powerpoint/2010/main" val="56331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Testing of Cache</a:t>
            </a:r>
            <a:endParaRPr/>
          </a:p>
        </p:txBody>
      </p:sp>
      <p:sp>
        <p:nvSpPr>
          <p:cNvPr id="141" name="Google Shape;141;p2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142" name="Google Shape;142;p26"/>
          <p:cNvPicPr preferRelativeResize="0"/>
          <p:nvPr/>
        </p:nvPicPr>
        <p:blipFill>
          <a:blip r:embed="rId3">
            <a:alphaModFix/>
          </a:blip>
          <a:stretch>
            <a:fillRect/>
          </a:stretch>
        </p:blipFill>
        <p:spPr>
          <a:xfrm>
            <a:off x="937918" y="2108200"/>
            <a:ext cx="4279900" cy="2641600"/>
          </a:xfrm>
          <a:prstGeom prst="rect">
            <a:avLst/>
          </a:prstGeom>
          <a:noFill/>
          <a:ln>
            <a:noFill/>
          </a:ln>
        </p:spPr>
      </p:pic>
      <p:pic>
        <p:nvPicPr>
          <p:cNvPr id="143" name="Google Shape;143;p26"/>
          <p:cNvPicPr preferRelativeResize="0"/>
          <p:nvPr/>
        </p:nvPicPr>
        <p:blipFill>
          <a:blip r:embed="rId4">
            <a:alphaModFix/>
          </a:blip>
          <a:stretch>
            <a:fillRect/>
          </a:stretch>
        </p:blipFill>
        <p:spPr>
          <a:xfrm>
            <a:off x="7186700" y="1691300"/>
            <a:ext cx="4505867" cy="3194467"/>
          </a:xfrm>
          <a:prstGeom prst="rect">
            <a:avLst/>
          </a:prstGeom>
          <a:noFill/>
          <a:ln>
            <a:noFill/>
          </a:ln>
        </p:spPr>
      </p:pic>
    </p:spTree>
    <p:extLst>
      <p:ext uri="{BB962C8B-B14F-4D97-AF65-F5344CB8AC3E}">
        <p14:creationId xmlns:p14="http://schemas.microsoft.com/office/powerpoint/2010/main" val="132528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Testing</a:t>
            </a:r>
            <a:endParaRPr/>
          </a:p>
        </p:txBody>
      </p:sp>
      <p:sp>
        <p:nvSpPr>
          <p:cNvPr id="149" name="Google Shape;149;p2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sz="3333"/>
              <a:t>We tested the cache by passing same set of data for both main memory and cache it can be seen both the gave the same result confirming the expected functioning of the Cache. </a:t>
            </a:r>
            <a:endParaRPr sz="3333"/>
          </a:p>
        </p:txBody>
      </p:sp>
    </p:spTree>
    <p:extLst>
      <p:ext uri="{BB962C8B-B14F-4D97-AF65-F5344CB8AC3E}">
        <p14:creationId xmlns:p14="http://schemas.microsoft.com/office/powerpoint/2010/main" val="2414319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C8E7-0068-4332-A3B3-C85E2FC3ECAC}"/>
              </a:ext>
            </a:extLst>
          </p:cNvPr>
          <p:cNvSpPr>
            <a:spLocks noGrp="1"/>
          </p:cNvSpPr>
          <p:nvPr>
            <p:ph type="title"/>
          </p:nvPr>
        </p:nvSpPr>
        <p:spPr>
          <a:xfrm>
            <a:off x="838200" y="365125"/>
            <a:ext cx="10515600" cy="6035675"/>
          </a:xfrm>
        </p:spPr>
        <p:txBody>
          <a:bodyPr/>
          <a:lstStyle/>
          <a:p>
            <a:r>
              <a:rPr lang="en-US" dirty="0"/>
              <a:t>                        Register Writeback</a:t>
            </a:r>
            <a:endParaRPr lang="en-IN" dirty="0"/>
          </a:p>
        </p:txBody>
      </p:sp>
    </p:spTree>
    <p:extLst>
      <p:ext uri="{BB962C8B-B14F-4D97-AF65-F5344CB8AC3E}">
        <p14:creationId xmlns:p14="http://schemas.microsoft.com/office/powerpoint/2010/main" val="2292350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C6C3-E1D6-4E8F-9B55-7C27DC6818AE}"/>
              </a:ext>
            </a:extLst>
          </p:cNvPr>
          <p:cNvSpPr>
            <a:spLocks noGrp="1"/>
          </p:cNvSpPr>
          <p:nvPr>
            <p:ph type="ctrTitle"/>
          </p:nvPr>
        </p:nvSpPr>
        <p:spPr>
          <a:xfrm>
            <a:off x="1305017" y="266330"/>
            <a:ext cx="5601810" cy="5921406"/>
          </a:xfrm>
        </p:spPr>
        <p:txBody>
          <a:bodyPr/>
          <a:lstStyle/>
          <a:p>
            <a:endParaRPr lang="en-IN" dirty="0"/>
          </a:p>
        </p:txBody>
      </p:sp>
      <p:sp>
        <p:nvSpPr>
          <p:cNvPr id="3" name="Subtitle 2">
            <a:extLst>
              <a:ext uri="{FF2B5EF4-FFF2-40B4-BE49-F238E27FC236}">
                <a16:creationId xmlns:a16="http://schemas.microsoft.com/office/drawing/2014/main" id="{87182FD7-B0A6-4D23-8C7A-733E9609C7F8}"/>
              </a:ext>
            </a:extLst>
          </p:cNvPr>
          <p:cNvSpPr>
            <a:spLocks noGrp="1"/>
          </p:cNvSpPr>
          <p:nvPr>
            <p:ph type="subTitle" idx="1"/>
          </p:nvPr>
        </p:nvSpPr>
        <p:spPr>
          <a:xfrm>
            <a:off x="8202966" y="177553"/>
            <a:ext cx="3302493" cy="6516210"/>
          </a:xfrm>
        </p:spPr>
        <p:txBody>
          <a:bodyPr>
            <a:normAutofit lnSpcReduction="10000"/>
          </a:bodyPr>
          <a:lstStyle/>
          <a:p>
            <a:r>
              <a:rPr lang="en-US" dirty="0"/>
              <a:t>In the processor there are operations which require writing back result to the register bank. Depending on operation we have signals to decide if there is writeback required or not. </a:t>
            </a:r>
          </a:p>
          <a:p>
            <a:pPr marL="342900" indent="-342900">
              <a:buFont typeface="Arial" panose="020B0604020202020204" pitchFamily="34" charset="0"/>
              <a:buChar char="•"/>
            </a:pPr>
            <a:r>
              <a:rPr lang="en-US" dirty="0"/>
              <a:t>Alu operation requires writing back to destination register.</a:t>
            </a:r>
          </a:p>
          <a:p>
            <a:pPr marL="342900" indent="-342900">
              <a:buFont typeface="Arial" panose="020B0604020202020204" pitchFamily="34" charset="0"/>
              <a:buChar char="•"/>
            </a:pPr>
            <a:r>
              <a:rPr lang="en-US" dirty="0"/>
              <a:t>Load result requires to store data in destination register.</a:t>
            </a:r>
          </a:p>
          <a:p>
            <a:pPr marL="342900" indent="-342900">
              <a:buFont typeface="Arial" panose="020B0604020202020204" pitchFamily="34" charset="0"/>
              <a:buChar char="•"/>
            </a:pPr>
            <a:r>
              <a:rPr lang="en-US" dirty="0"/>
              <a:t>Call operation requires the pc address to be stored in return address register.</a:t>
            </a:r>
          </a:p>
          <a:p>
            <a:pPr marL="342900" indent="-342900">
              <a:buFont typeface="Arial" panose="020B0604020202020204" pitchFamily="34" charset="0"/>
              <a:buChar char="•"/>
            </a:pPr>
            <a:endParaRPr lang="en-US" dirty="0"/>
          </a:p>
          <a:p>
            <a:endParaRPr lang="en-IN" dirty="0"/>
          </a:p>
        </p:txBody>
      </p:sp>
      <p:pic>
        <p:nvPicPr>
          <p:cNvPr id="5" name="Picture 4">
            <a:extLst>
              <a:ext uri="{FF2B5EF4-FFF2-40B4-BE49-F238E27FC236}">
                <a16:creationId xmlns:a16="http://schemas.microsoft.com/office/drawing/2014/main" id="{14AA1F08-C3EF-4D47-8DE1-4DB2B20DC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18" y="266331"/>
            <a:ext cx="5522268" cy="5921406"/>
          </a:xfrm>
          <a:prstGeom prst="rect">
            <a:avLst/>
          </a:prstGeom>
        </p:spPr>
      </p:pic>
    </p:spTree>
    <p:extLst>
      <p:ext uri="{BB962C8B-B14F-4D97-AF65-F5344CB8AC3E}">
        <p14:creationId xmlns:p14="http://schemas.microsoft.com/office/powerpoint/2010/main" val="3897715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BBB9-6C1E-4CEA-8C71-079CCEB49289}"/>
              </a:ext>
            </a:extLst>
          </p:cNvPr>
          <p:cNvSpPr>
            <a:spLocks noGrp="1"/>
          </p:cNvSpPr>
          <p:nvPr>
            <p:ph type="ctrTitle"/>
          </p:nvPr>
        </p:nvSpPr>
        <p:spPr>
          <a:xfrm>
            <a:off x="890727" y="292964"/>
            <a:ext cx="4270159" cy="6329778"/>
          </a:xfrm>
        </p:spPr>
        <p:txBody>
          <a:bodyPr/>
          <a:lstStyle/>
          <a:p>
            <a:endParaRPr lang="en-IN" dirty="0"/>
          </a:p>
        </p:txBody>
      </p:sp>
      <p:sp>
        <p:nvSpPr>
          <p:cNvPr id="3" name="Subtitle 2">
            <a:extLst>
              <a:ext uri="{FF2B5EF4-FFF2-40B4-BE49-F238E27FC236}">
                <a16:creationId xmlns:a16="http://schemas.microsoft.com/office/drawing/2014/main" id="{496750D0-9D26-4B20-8D20-117F6149D202}"/>
              </a:ext>
            </a:extLst>
          </p:cNvPr>
          <p:cNvSpPr>
            <a:spLocks noGrp="1"/>
          </p:cNvSpPr>
          <p:nvPr>
            <p:ph type="subTitle" idx="1"/>
          </p:nvPr>
        </p:nvSpPr>
        <p:spPr>
          <a:xfrm>
            <a:off x="8424909" y="264111"/>
            <a:ext cx="3636884" cy="6329778"/>
          </a:xfrm>
        </p:spPr>
        <p:txBody>
          <a:bodyPr/>
          <a:lstStyle/>
          <a:p>
            <a:r>
              <a:rPr lang="en-US" dirty="0"/>
              <a:t>In register bank in case of writeback we need register address in which we want to store the result and the data that is required to be stored. Only when </a:t>
            </a:r>
            <a:r>
              <a:rPr lang="en-US" dirty="0" err="1"/>
              <a:t>isWb</a:t>
            </a:r>
            <a:r>
              <a:rPr lang="en-US" dirty="0"/>
              <a:t> control signal is active then we can write back to the register.</a:t>
            </a:r>
            <a:endParaRPr lang="en-IN" dirty="0"/>
          </a:p>
        </p:txBody>
      </p:sp>
      <p:pic>
        <p:nvPicPr>
          <p:cNvPr id="5" name="Picture 4">
            <a:extLst>
              <a:ext uri="{FF2B5EF4-FFF2-40B4-BE49-F238E27FC236}">
                <a16:creationId xmlns:a16="http://schemas.microsoft.com/office/drawing/2014/main" id="{4FCA2013-2BDD-47DB-BC7A-46B548FBD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31" y="325944"/>
            <a:ext cx="7841824" cy="6421085"/>
          </a:xfrm>
          <a:prstGeom prst="rect">
            <a:avLst/>
          </a:prstGeom>
        </p:spPr>
      </p:pic>
    </p:spTree>
    <p:extLst>
      <p:ext uri="{BB962C8B-B14F-4D97-AF65-F5344CB8AC3E}">
        <p14:creationId xmlns:p14="http://schemas.microsoft.com/office/powerpoint/2010/main" val="138143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Demultiplexer"/>
          <p:cNvSpPr txBox="1">
            <a:spLocks noGrp="1"/>
          </p:cNvSpPr>
          <p:nvPr>
            <p:ph type="title"/>
          </p:nvPr>
        </p:nvSpPr>
        <p:spPr>
          <a:prstGeom prst="rect">
            <a:avLst/>
          </a:prstGeom>
        </p:spPr>
        <p:txBody>
          <a:bodyPr/>
          <a:lstStyle>
            <a:lvl1pPr>
              <a:defRPr b="1">
                <a:latin typeface="Palatino"/>
                <a:ea typeface="Palatino"/>
                <a:cs typeface="Palatino"/>
                <a:sym typeface="Palatino"/>
              </a:defRPr>
            </a:lvl1pPr>
          </a:lstStyle>
          <a:p>
            <a:r>
              <a:t>The Demultiplexer</a:t>
            </a:r>
          </a:p>
        </p:txBody>
      </p:sp>
      <p:sp>
        <p:nvSpPr>
          <p:cNvPr id="168" name="The demultiplexer (marked in the figure) is used to store the address of the next instruction based on isbranchtaken as control signal…"/>
          <p:cNvSpPr txBox="1">
            <a:spLocks noGrp="1"/>
          </p:cNvSpPr>
          <p:nvPr>
            <p:ph type="body" sz="half" idx="1"/>
          </p:nvPr>
        </p:nvSpPr>
        <p:spPr>
          <a:xfrm>
            <a:off x="608856" y="1613900"/>
            <a:ext cx="6073079" cy="4904894"/>
          </a:xfrm>
          <a:prstGeom prst="rect">
            <a:avLst/>
          </a:prstGeom>
        </p:spPr>
        <p:txBody>
          <a:bodyPr/>
          <a:lstStyle/>
          <a:p>
            <a:pPr>
              <a:buSzPct val="45000"/>
              <a:buBlip>
                <a:blip r:embed="rId2"/>
              </a:buBlip>
              <a:defRPr>
                <a:latin typeface="Verdana"/>
                <a:ea typeface="Verdana"/>
                <a:cs typeface="Verdana"/>
                <a:sym typeface="Verdana"/>
              </a:defRPr>
            </a:pPr>
            <a:r>
              <a:t>The demultiplexer (marked in the figure) is used to store the address of the next instruction based on </a:t>
            </a:r>
            <a:r>
              <a:rPr>
                <a:solidFill>
                  <a:srgbClr val="5E5E5E"/>
                </a:solidFill>
              </a:rPr>
              <a:t>isbranchtaken </a:t>
            </a:r>
            <a:r>
              <a:t>as control signal</a:t>
            </a:r>
          </a:p>
          <a:p>
            <a:pPr>
              <a:buSzPct val="45000"/>
              <a:buBlip>
                <a:blip r:embed="rId2"/>
              </a:buBlip>
              <a:defRPr>
                <a:latin typeface="Verdana"/>
                <a:ea typeface="Verdana"/>
                <a:cs typeface="Verdana"/>
                <a:sym typeface="Verdana"/>
              </a:defRPr>
            </a:pPr>
            <a:r>
              <a:t>In case </a:t>
            </a:r>
            <a:r>
              <a:rPr>
                <a:solidFill>
                  <a:srgbClr val="5E5E5E"/>
                </a:solidFill>
              </a:rPr>
              <a:t>isbranchtaken </a:t>
            </a:r>
            <a:r>
              <a:t>is:</a:t>
            </a:r>
            <a:br/>
            <a:r>
              <a:t>0 : current pc + 1 is the address of the next instruction</a:t>
            </a:r>
            <a:br/>
            <a:r>
              <a:t>1 : </a:t>
            </a:r>
            <a:r>
              <a:rPr>
                <a:solidFill>
                  <a:srgbClr val="929292"/>
                </a:solidFill>
              </a:rPr>
              <a:t>branchPC </a:t>
            </a:r>
            <a:r>
              <a:t>is taken as address of the next instruction. This happens in case of the instrcution being a branch instruction</a:t>
            </a:r>
          </a:p>
          <a:p>
            <a:pPr>
              <a:buSzPct val="45000"/>
              <a:buBlip>
                <a:blip r:embed="rId2"/>
              </a:buBlip>
              <a:defRPr>
                <a:latin typeface="Verdana"/>
                <a:ea typeface="Verdana"/>
                <a:cs typeface="Verdana"/>
                <a:sym typeface="Verdana"/>
              </a:defRPr>
            </a:pPr>
            <a:r>
              <a:t>For calculating current pc + 1, an adder is used</a:t>
            </a:r>
          </a:p>
        </p:txBody>
      </p:sp>
      <p:sp>
        <p:nvSpPr>
          <p:cNvPr id="169" name="Slide Subtitle"/>
          <p:cNvSpPr txBox="1">
            <a:spLocks noGrp="1"/>
          </p:cNvSpPr>
          <p:nvPr>
            <p:ph type="body" idx="21"/>
          </p:nvPr>
        </p:nvSpPr>
        <p:spPr>
          <a:xfrm>
            <a:off x="7029626" y="1192324"/>
            <a:ext cx="4552775" cy="416307"/>
          </a:xfrm>
          <a:prstGeom prst="rect">
            <a:avLst/>
          </a:prstGeom>
        </p:spPr>
        <p:txBody>
          <a:bodyPr>
            <a:normAutofit lnSpcReduction="10000"/>
          </a:bodyPr>
          <a:lstStyle/>
          <a:p>
            <a:endParaRPr dirty="0"/>
          </a:p>
        </p:txBody>
      </p:sp>
      <p:pic>
        <p:nvPicPr>
          <p:cNvPr id="170" name="Screenshot 2021-11-26 at 5.51.32 PM.png" descr="Screenshot 2021-11-26 at 5.51.32 PM.png"/>
          <p:cNvPicPr>
            <a:picLocks noChangeAspect="1"/>
          </p:cNvPicPr>
          <p:nvPr/>
        </p:nvPicPr>
        <p:blipFill>
          <a:blip r:embed="rId3"/>
          <a:stretch>
            <a:fillRect/>
          </a:stretch>
        </p:blipFill>
        <p:spPr>
          <a:xfrm>
            <a:off x="7029626" y="1111700"/>
            <a:ext cx="4578278" cy="4634601"/>
          </a:xfrm>
          <a:prstGeom prst="rect">
            <a:avLst/>
          </a:prstGeom>
          <a:ln w="12700">
            <a:miter lim="400000"/>
          </a:ln>
        </p:spPr>
      </p:pic>
      <p:sp>
        <p:nvSpPr>
          <p:cNvPr id="171" name="Line"/>
          <p:cNvSpPr/>
          <p:nvPr/>
        </p:nvSpPr>
        <p:spPr>
          <a:xfrm flipH="1">
            <a:off x="10330783" y="1503728"/>
            <a:ext cx="776950" cy="946322"/>
          </a:xfrm>
          <a:prstGeom prst="line">
            <a:avLst/>
          </a:prstGeom>
          <a:ln w="76200">
            <a:solidFill>
              <a:schemeClr val="accent5"/>
            </a:solidFill>
            <a:miter lim="400000"/>
            <a:tailEnd type="triangle"/>
          </a:ln>
        </p:spPr>
        <p:txBody>
          <a:bodyPr lIns="25400" tIns="25400" rIns="25400" bIns="25400" anchor="ctr"/>
          <a:lstStyle/>
          <a:p>
            <a:pPr algn="ctr" defTabSz="1219200" hangingPunct="0">
              <a:lnSpc>
                <a:spcPct val="90000"/>
              </a:lnSpc>
            </a:pPr>
            <a:endParaRPr sz="1200" kern="0">
              <a:solidFill>
                <a:srgbClr val="000000"/>
              </a:solidFill>
              <a:latin typeface="Canela Text Regular"/>
              <a:sym typeface="Canela Text Regular"/>
            </a:endParaRPr>
          </a:p>
        </p:txBody>
      </p:sp>
      <p:sp>
        <p:nvSpPr>
          <p:cNvPr id="172" name="Line"/>
          <p:cNvSpPr/>
          <p:nvPr/>
        </p:nvSpPr>
        <p:spPr>
          <a:xfrm flipH="1" flipV="1">
            <a:off x="9481957" y="3860811"/>
            <a:ext cx="472039" cy="2102651"/>
          </a:xfrm>
          <a:prstGeom prst="line">
            <a:avLst/>
          </a:prstGeom>
          <a:ln w="76200">
            <a:solidFill>
              <a:schemeClr val="accent5"/>
            </a:solidFill>
            <a:miter lim="400000"/>
            <a:tailEnd type="triangle"/>
          </a:ln>
        </p:spPr>
        <p:txBody>
          <a:bodyPr lIns="25400" tIns="25400" rIns="25400" bIns="25400" anchor="ctr"/>
          <a:lstStyle/>
          <a:p>
            <a:pPr algn="ctr" defTabSz="1219200" hangingPunct="0">
              <a:lnSpc>
                <a:spcPct val="90000"/>
              </a:lnSpc>
            </a:pPr>
            <a:endParaRPr sz="1200" kern="0">
              <a:solidFill>
                <a:srgbClr val="000000"/>
              </a:solidFill>
              <a:latin typeface="Canela Text Regular"/>
              <a:sym typeface="Canela Text Regular"/>
            </a:endParaRPr>
          </a:p>
        </p:txBody>
      </p:sp>
      <p:sp>
        <p:nvSpPr>
          <p:cNvPr id="173" name="Demultiplexer"/>
          <p:cNvSpPr txBox="1"/>
          <p:nvPr/>
        </p:nvSpPr>
        <p:spPr>
          <a:xfrm>
            <a:off x="10665555" y="1191800"/>
            <a:ext cx="1130118" cy="217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Verdana"/>
                <a:ea typeface="Verdana"/>
                <a:cs typeface="Verdana"/>
                <a:sym typeface="Verdana"/>
              </a:defRPr>
            </a:lvl1pPr>
          </a:lstStyle>
          <a:p>
            <a:pPr algn="ctr" defTabSz="1219200" hangingPunct="0">
              <a:lnSpc>
                <a:spcPct val="90000"/>
              </a:lnSpc>
            </a:pPr>
            <a:r>
              <a:rPr sz="1200" kern="0">
                <a:solidFill>
                  <a:srgbClr val="000000"/>
                </a:solidFill>
              </a:rPr>
              <a:t>Demultiplexer</a:t>
            </a:r>
          </a:p>
        </p:txBody>
      </p:sp>
      <p:sp>
        <p:nvSpPr>
          <p:cNvPr id="174" name="Adder"/>
          <p:cNvSpPr txBox="1"/>
          <p:nvPr/>
        </p:nvSpPr>
        <p:spPr>
          <a:xfrm>
            <a:off x="9832303" y="6148687"/>
            <a:ext cx="506549" cy="217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Verdana"/>
                <a:ea typeface="Verdana"/>
                <a:cs typeface="Verdana"/>
                <a:sym typeface="Verdana"/>
              </a:defRPr>
            </a:lvl1pPr>
          </a:lstStyle>
          <a:p>
            <a:pPr algn="ctr" defTabSz="1219200" hangingPunct="0">
              <a:lnSpc>
                <a:spcPct val="90000"/>
              </a:lnSpc>
            </a:pPr>
            <a:r>
              <a:rPr sz="1200" kern="0">
                <a:solidFill>
                  <a:srgbClr val="000000"/>
                </a:solidFill>
              </a:rPr>
              <a:t>Adder</a:t>
            </a:r>
          </a:p>
        </p:txBody>
      </p:sp>
    </p:spTree>
    <p:extLst>
      <p:ext uri="{BB962C8B-B14F-4D97-AF65-F5344CB8AC3E}">
        <p14:creationId xmlns:p14="http://schemas.microsoft.com/office/powerpoint/2010/main" val="2279593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7267-29C3-BE4A-9BC3-A45DFF84EBED}"/>
              </a:ext>
            </a:extLst>
          </p:cNvPr>
          <p:cNvSpPr>
            <a:spLocks noGrp="1"/>
          </p:cNvSpPr>
          <p:nvPr>
            <p:ph type="ctrTitle"/>
          </p:nvPr>
        </p:nvSpPr>
        <p:spPr/>
        <p:txBody>
          <a:bodyPr>
            <a:normAutofit/>
          </a:bodyPr>
          <a:lstStyle/>
          <a:p>
            <a:r>
              <a:rPr lang="en-US" sz="6600" b="1"/>
              <a:t>Operand Fetch Unit</a:t>
            </a:r>
          </a:p>
        </p:txBody>
      </p:sp>
      <p:sp>
        <p:nvSpPr>
          <p:cNvPr id="3" name="Subtitle 2">
            <a:extLst>
              <a:ext uri="{FF2B5EF4-FFF2-40B4-BE49-F238E27FC236}">
                <a16:creationId xmlns:a16="http://schemas.microsoft.com/office/drawing/2014/main" id="{9641C4C9-33F3-164E-BB7E-8ECC154FE226}"/>
              </a:ext>
            </a:extLst>
          </p:cNvPr>
          <p:cNvSpPr>
            <a:spLocks noGrp="1"/>
          </p:cNvSpPr>
          <p:nvPr>
            <p:ph type="subTitle" idx="1"/>
          </p:nvPr>
        </p:nvSpPr>
        <p:spPr/>
        <p:txBody>
          <a:bodyPr>
            <a:normAutofit/>
          </a:bodyPr>
          <a:lstStyle/>
          <a:p>
            <a:r>
              <a:rPr lang="en-US" sz="2800"/>
              <a:t>Operand Fetch and EX Stage</a:t>
            </a:r>
          </a:p>
        </p:txBody>
      </p:sp>
    </p:spTree>
    <p:extLst>
      <p:ext uri="{BB962C8B-B14F-4D97-AF65-F5344CB8AC3E}">
        <p14:creationId xmlns:p14="http://schemas.microsoft.com/office/powerpoint/2010/main" val="198217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9813AE0-098B-A54D-86C5-D9472BDC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6" y="444229"/>
            <a:ext cx="11864927" cy="5969541"/>
          </a:xfrm>
          <a:prstGeom prst="rect">
            <a:avLst/>
          </a:prstGeom>
        </p:spPr>
      </p:pic>
      <p:sp>
        <p:nvSpPr>
          <p:cNvPr id="6" name="Rectangle: Rounded Corners 5">
            <a:extLst>
              <a:ext uri="{FF2B5EF4-FFF2-40B4-BE49-F238E27FC236}">
                <a16:creationId xmlns:a16="http://schemas.microsoft.com/office/drawing/2014/main" id="{318ED16B-AECA-294D-8E92-7719733A0067}"/>
              </a:ext>
            </a:extLst>
          </p:cNvPr>
          <p:cNvSpPr/>
          <p:nvPr/>
        </p:nvSpPr>
        <p:spPr>
          <a:xfrm>
            <a:off x="327073" y="444229"/>
            <a:ext cx="2211377" cy="1647900"/>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CF821E9-26F2-6F42-852F-121F6CD54AE3}"/>
              </a:ext>
            </a:extLst>
          </p:cNvPr>
          <p:cNvSpPr/>
          <p:nvPr/>
        </p:nvSpPr>
        <p:spPr>
          <a:xfrm>
            <a:off x="163536" y="444228"/>
            <a:ext cx="2211377" cy="1475034"/>
          </a:xfrm>
          <a:prstGeom prst="rect">
            <a:avLst/>
          </a:prstGeom>
          <a:solidFill>
            <a:srgbClr val="006FFF">
              <a:alpha val="5000"/>
            </a:srgbClr>
          </a:solidFill>
          <a:ln w="36000">
            <a:solidFill>
              <a:srgbClr val="00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94EB097-789B-764B-A166-7B4FBA29C885}"/>
              </a:ext>
            </a:extLst>
          </p:cNvPr>
          <p:cNvSpPr/>
          <p:nvPr/>
        </p:nvSpPr>
        <p:spPr>
          <a:xfrm>
            <a:off x="6489045" y="2092128"/>
            <a:ext cx="3217287" cy="1202401"/>
          </a:xfrm>
          <a:prstGeom prst="rect">
            <a:avLst/>
          </a:prstGeom>
          <a:solidFill>
            <a:srgbClr val="006FFF">
              <a:alpha val="5000"/>
            </a:srgbClr>
          </a:solidFill>
          <a:ln w="36000">
            <a:solidFill>
              <a:srgbClr val="00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BB17702-EA93-F04F-8251-052F55B904F9}"/>
              </a:ext>
            </a:extLst>
          </p:cNvPr>
          <p:cNvSpPr/>
          <p:nvPr/>
        </p:nvSpPr>
        <p:spPr>
          <a:xfrm>
            <a:off x="9070651" y="444229"/>
            <a:ext cx="2677189" cy="1647900"/>
          </a:xfrm>
          <a:prstGeom prst="rect">
            <a:avLst/>
          </a:prstGeom>
          <a:solidFill>
            <a:srgbClr val="006FFF">
              <a:alpha val="5000"/>
            </a:srgbClr>
          </a:solidFill>
          <a:ln w="36000">
            <a:solidFill>
              <a:srgbClr val="00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BCDE0C-ADE7-E74C-9791-1C97C509EEC3}"/>
              </a:ext>
            </a:extLst>
          </p:cNvPr>
          <p:cNvSpPr txBox="1"/>
          <p:nvPr/>
        </p:nvSpPr>
        <p:spPr>
          <a:xfrm>
            <a:off x="987201" y="2693328"/>
            <a:ext cx="1387712" cy="92333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mn-cs"/>
              </a:rPr>
              <a:t>Immediate and Branch Calculate</a:t>
            </a:r>
          </a:p>
        </p:txBody>
      </p:sp>
      <p:cxnSp>
        <p:nvCxnSpPr>
          <p:cNvPr id="5" name="Straight Arrow Connector 4">
            <a:extLst>
              <a:ext uri="{FF2B5EF4-FFF2-40B4-BE49-F238E27FC236}">
                <a16:creationId xmlns:a16="http://schemas.microsoft.com/office/drawing/2014/main" id="{1A7A02F0-01E5-F54B-B449-6EDF2EC58EFC}"/>
              </a:ext>
            </a:extLst>
          </p:cNvPr>
          <p:cNvCxnSpPr>
            <a:cxnSpLocks/>
            <a:stCxn id="11" idx="2"/>
          </p:cNvCxnSpPr>
          <p:nvPr/>
        </p:nvCxnSpPr>
        <p:spPr>
          <a:xfrm>
            <a:off x="1269225" y="1919262"/>
            <a:ext cx="163536" cy="8635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TextBox 13">
            <a:extLst>
              <a:ext uri="{FF2B5EF4-FFF2-40B4-BE49-F238E27FC236}">
                <a16:creationId xmlns:a16="http://schemas.microsoft.com/office/drawing/2014/main" id="{2399137B-1C3E-0D46-BA6C-F182E4D01320}"/>
              </a:ext>
            </a:extLst>
          </p:cNvPr>
          <p:cNvSpPr txBox="1"/>
          <p:nvPr/>
        </p:nvSpPr>
        <p:spPr>
          <a:xfrm>
            <a:off x="5271755" y="121062"/>
            <a:ext cx="10655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mn-cs"/>
              </a:rPr>
              <a:t>Operand Fetch</a:t>
            </a:r>
          </a:p>
        </p:txBody>
      </p:sp>
      <p:sp>
        <p:nvSpPr>
          <p:cNvPr id="15" name="TextBox 14">
            <a:extLst>
              <a:ext uri="{FF2B5EF4-FFF2-40B4-BE49-F238E27FC236}">
                <a16:creationId xmlns:a16="http://schemas.microsoft.com/office/drawing/2014/main" id="{D21A7E82-DC51-AF46-AC23-C046A7FFA797}"/>
              </a:ext>
            </a:extLst>
          </p:cNvPr>
          <p:cNvSpPr txBox="1"/>
          <p:nvPr/>
        </p:nvSpPr>
        <p:spPr>
          <a:xfrm flipH="1">
            <a:off x="10726544" y="3428999"/>
            <a:ext cx="11002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mn-cs"/>
              </a:rPr>
              <a:t>EX Stage</a:t>
            </a:r>
          </a:p>
        </p:txBody>
      </p:sp>
      <p:cxnSp>
        <p:nvCxnSpPr>
          <p:cNvPr id="17" name="Straight Arrow Connector 16">
            <a:extLst>
              <a:ext uri="{FF2B5EF4-FFF2-40B4-BE49-F238E27FC236}">
                <a16:creationId xmlns:a16="http://schemas.microsoft.com/office/drawing/2014/main" id="{B89350FA-388E-F242-96CF-83DEF0CF34DD}"/>
              </a:ext>
            </a:extLst>
          </p:cNvPr>
          <p:cNvCxnSpPr>
            <a:cxnSpLocks/>
          </p:cNvCxnSpPr>
          <p:nvPr/>
        </p:nvCxnSpPr>
        <p:spPr>
          <a:xfrm>
            <a:off x="10873781" y="1919262"/>
            <a:ext cx="195593" cy="15097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1ADC85-FB62-AD4D-A36F-263E5A0DC8D3}"/>
              </a:ext>
            </a:extLst>
          </p:cNvPr>
          <p:cNvCxnSpPr>
            <a:cxnSpLocks/>
          </p:cNvCxnSpPr>
          <p:nvPr/>
        </p:nvCxnSpPr>
        <p:spPr>
          <a:xfrm flipH="1" flipV="1">
            <a:off x="5804551" y="875706"/>
            <a:ext cx="684494" cy="134917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58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7946CA-7AEE-3248-B53A-6F9549A3DF9D}"/>
              </a:ext>
            </a:extLst>
          </p:cNvPr>
          <p:cNvSpPr txBox="1"/>
          <p:nvPr/>
        </p:nvSpPr>
        <p:spPr>
          <a:xfrm>
            <a:off x="2909658" y="185813"/>
            <a:ext cx="6372684"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panose="020F0502020204030204"/>
                <a:ea typeface="+mn-ea"/>
                <a:cs typeface="+mn-cs"/>
              </a:rPr>
              <a:t>Operand Fetch Unit</a:t>
            </a:r>
          </a:p>
        </p:txBody>
      </p:sp>
      <p:pic>
        <p:nvPicPr>
          <p:cNvPr id="2" name="Picture 2">
            <a:extLst>
              <a:ext uri="{FF2B5EF4-FFF2-40B4-BE49-F238E27FC236}">
                <a16:creationId xmlns:a16="http://schemas.microsoft.com/office/drawing/2014/main" id="{B19F80FB-E40A-3A4B-911A-A5D0B111C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375" y="1501256"/>
            <a:ext cx="4667250" cy="2657475"/>
          </a:xfrm>
          <a:prstGeom prst="rect">
            <a:avLst/>
          </a:prstGeom>
        </p:spPr>
      </p:pic>
      <p:pic>
        <p:nvPicPr>
          <p:cNvPr id="3" name="Picture 4">
            <a:extLst>
              <a:ext uri="{FF2B5EF4-FFF2-40B4-BE49-F238E27FC236}">
                <a16:creationId xmlns:a16="http://schemas.microsoft.com/office/drawing/2014/main" id="{17D0EE40-0339-D147-9BA5-DA6A8C157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076" y="4410612"/>
            <a:ext cx="4658727" cy="1349543"/>
          </a:xfrm>
          <a:prstGeom prst="rect">
            <a:avLst/>
          </a:prstGeom>
        </p:spPr>
      </p:pic>
      <p:sp>
        <p:nvSpPr>
          <p:cNvPr id="7" name="Rectangle 6">
            <a:extLst>
              <a:ext uri="{FF2B5EF4-FFF2-40B4-BE49-F238E27FC236}">
                <a16:creationId xmlns:a16="http://schemas.microsoft.com/office/drawing/2014/main" id="{02724783-7C00-8D4C-82B9-B09BE5E8CA9D}"/>
              </a:ext>
            </a:extLst>
          </p:cNvPr>
          <p:cNvSpPr/>
          <p:nvPr/>
        </p:nvSpPr>
        <p:spPr>
          <a:xfrm>
            <a:off x="3373301" y="1216347"/>
            <a:ext cx="5458972" cy="5177118"/>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CA86211-3B9F-9142-AC7F-CF145DBEFD7D}"/>
              </a:ext>
            </a:extLst>
          </p:cNvPr>
          <p:cNvSpPr txBox="1"/>
          <p:nvPr/>
        </p:nvSpPr>
        <p:spPr>
          <a:xfrm>
            <a:off x="4137415" y="5707478"/>
            <a:ext cx="182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Instruction</a:t>
            </a:r>
          </a:p>
        </p:txBody>
      </p:sp>
      <p:sp>
        <p:nvSpPr>
          <p:cNvPr id="10" name="TextBox 9">
            <a:extLst>
              <a:ext uri="{FF2B5EF4-FFF2-40B4-BE49-F238E27FC236}">
                <a16:creationId xmlns:a16="http://schemas.microsoft.com/office/drawing/2014/main" id="{778D9B8B-E825-644A-97C6-2EF096024735}"/>
              </a:ext>
            </a:extLst>
          </p:cNvPr>
          <p:cNvSpPr txBox="1"/>
          <p:nvPr/>
        </p:nvSpPr>
        <p:spPr>
          <a:xfrm>
            <a:off x="393631" y="1756675"/>
            <a:ext cx="152563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solidFill>
                <a:effectLst/>
                <a:uLnTx/>
                <a:uFillTx/>
                <a:latin typeface="Calibri" panose="020F0502020204030204"/>
                <a:ea typeface="+mn-ea"/>
                <a:cs typeface="+mn-cs"/>
              </a:rPr>
              <a:t>Register File Read</a:t>
            </a:r>
          </a:p>
        </p:txBody>
      </p:sp>
      <p:sp>
        <p:nvSpPr>
          <p:cNvPr id="11" name="TextBox 10">
            <a:extLst>
              <a:ext uri="{FF2B5EF4-FFF2-40B4-BE49-F238E27FC236}">
                <a16:creationId xmlns:a16="http://schemas.microsoft.com/office/drawing/2014/main" id="{29BD2CDE-1A09-2446-91B9-66FF38494D13}"/>
              </a:ext>
            </a:extLst>
          </p:cNvPr>
          <p:cNvSpPr txBox="1"/>
          <p:nvPr/>
        </p:nvSpPr>
        <p:spPr>
          <a:xfrm>
            <a:off x="10286312" y="3977730"/>
            <a:ext cx="217158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solidFill>
                <a:effectLst/>
                <a:uLnTx/>
                <a:uFillTx/>
                <a:latin typeface="Calibri" panose="020F0502020204030204"/>
                <a:ea typeface="+mn-ea"/>
                <a:cs typeface="+mn-cs"/>
              </a:rPr>
              <a:t>Immediate and Branch Unit</a:t>
            </a:r>
          </a:p>
        </p:txBody>
      </p:sp>
      <p:sp>
        <p:nvSpPr>
          <p:cNvPr id="23" name="Rectangle 22">
            <a:extLst>
              <a:ext uri="{FF2B5EF4-FFF2-40B4-BE49-F238E27FC236}">
                <a16:creationId xmlns:a16="http://schemas.microsoft.com/office/drawing/2014/main" id="{DE53D5D2-CCF0-2743-8BFC-59A1B9B23AF8}"/>
              </a:ext>
            </a:extLst>
          </p:cNvPr>
          <p:cNvSpPr/>
          <p:nvPr/>
        </p:nvSpPr>
        <p:spPr>
          <a:xfrm>
            <a:off x="3192420" y="1084026"/>
            <a:ext cx="5828254" cy="3229818"/>
          </a:xfrm>
          <a:prstGeom prst="rect">
            <a:avLst/>
          </a:prstGeom>
          <a:solidFill>
            <a:srgbClr val="3165BB">
              <a:alpha val="5000"/>
            </a:srgbClr>
          </a:solidFill>
          <a:ln w="180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65BB"/>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1588F3E6-80C1-1745-9F3D-AF046D162881}"/>
                  </a:ext>
                </a:extLst>
              </p14:cNvPr>
              <p14:cNvContentPartPr/>
              <p14:nvPr/>
            </p14:nvContentPartPr>
            <p14:xfrm>
              <a:off x="2909431" y="2933896"/>
              <a:ext cx="360" cy="360"/>
            </p14:xfrm>
          </p:contentPart>
        </mc:Choice>
        <mc:Fallback xmlns="">
          <p:pic>
            <p:nvPicPr>
              <p:cNvPr id="24" name="Ink 23">
                <a:extLst>
                  <a:ext uri="{FF2B5EF4-FFF2-40B4-BE49-F238E27FC236}">
                    <a16:creationId xmlns:a16="http://schemas.microsoft.com/office/drawing/2014/main" id="{1588F3E6-80C1-1745-9F3D-AF046D162881}"/>
                  </a:ext>
                </a:extLst>
              </p:cNvPr>
              <p:cNvPicPr/>
              <p:nvPr/>
            </p:nvPicPr>
            <p:blipFill>
              <a:blip r:embed="rId5"/>
              <a:stretch>
                <a:fillRect/>
              </a:stretch>
            </p:blipFill>
            <p:spPr>
              <a:xfrm>
                <a:off x="2900431" y="2924896"/>
                <a:ext cx="18000" cy="18000"/>
              </a:xfrm>
              <a:prstGeom prst="rect">
                <a:avLst/>
              </a:prstGeom>
            </p:spPr>
          </p:pic>
        </mc:Fallback>
      </mc:AlternateContent>
      <p:sp>
        <p:nvSpPr>
          <p:cNvPr id="26" name="Rectangle 25">
            <a:extLst>
              <a:ext uri="{FF2B5EF4-FFF2-40B4-BE49-F238E27FC236}">
                <a16:creationId xmlns:a16="http://schemas.microsoft.com/office/drawing/2014/main" id="{2A44217B-02F8-F948-8D16-EF50F09B158F}"/>
              </a:ext>
            </a:extLst>
          </p:cNvPr>
          <p:cNvSpPr/>
          <p:nvPr/>
        </p:nvSpPr>
        <p:spPr>
          <a:xfrm>
            <a:off x="3799440" y="4565726"/>
            <a:ext cx="4757779" cy="1667313"/>
          </a:xfrm>
          <a:prstGeom prst="rect">
            <a:avLst/>
          </a:prstGeom>
          <a:solidFill>
            <a:srgbClr val="3165BB">
              <a:alpha val="5000"/>
            </a:srgbClr>
          </a:solidFill>
          <a:ln w="180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65BB"/>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7606C6E5-F2B9-4649-A883-DCF0FEE565E5}"/>
              </a:ext>
            </a:extLst>
          </p:cNvPr>
          <p:cNvCxnSpPr>
            <a:cxnSpLocks/>
            <a:stCxn id="10" idx="3"/>
            <a:endCxn id="23" idx="1"/>
          </p:cNvCxnSpPr>
          <p:nvPr/>
        </p:nvCxnSpPr>
        <p:spPr>
          <a:xfrm>
            <a:off x="1919262" y="2233729"/>
            <a:ext cx="1273158" cy="46520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ED4AADA-8B87-C744-AF61-C01A7F8D1FE1}"/>
              </a:ext>
            </a:extLst>
          </p:cNvPr>
          <p:cNvCxnSpPr>
            <a:cxnSpLocks/>
            <a:stCxn id="26" idx="3"/>
            <a:endCxn id="11" idx="1"/>
          </p:cNvCxnSpPr>
          <p:nvPr/>
        </p:nvCxnSpPr>
        <p:spPr>
          <a:xfrm flipV="1">
            <a:off x="8557219" y="4670228"/>
            <a:ext cx="1729093" cy="72915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83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1874</Words>
  <Application>Microsoft Office PowerPoint</Application>
  <PresentationFormat>Widescreen</PresentationFormat>
  <Paragraphs>166</Paragraphs>
  <Slides>55</Slides>
  <Notes>27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55</vt:i4>
      </vt:variant>
    </vt:vector>
  </HeadingPairs>
  <TitlesOfParts>
    <vt:vector size="68" baseType="lpstr">
      <vt:lpstr>Arial</vt:lpstr>
      <vt:lpstr>Calibri</vt:lpstr>
      <vt:lpstr>Calibri Light</vt:lpstr>
      <vt:lpstr>Canela Bold</vt:lpstr>
      <vt:lpstr>Canela Text Regular</vt:lpstr>
      <vt:lpstr>Graphik</vt:lpstr>
      <vt:lpstr>Graphik Semibold</vt:lpstr>
      <vt:lpstr>Palatino</vt:lpstr>
      <vt:lpstr>Verdana</vt:lpstr>
      <vt:lpstr>Office Theme</vt:lpstr>
      <vt:lpstr>Simple Light</vt:lpstr>
      <vt:lpstr>23_ClassicWhite</vt:lpstr>
      <vt:lpstr>1_Office Theme</vt:lpstr>
      <vt:lpstr>Presentation: 24-BIT CPU DESIGN</vt:lpstr>
      <vt:lpstr>PowerPoint Presentation</vt:lpstr>
      <vt:lpstr>Instruction  Fetch (IF)</vt:lpstr>
      <vt:lpstr>The IF Circuit</vt:lpstr>
      <vt:lpstr>The Program Counter (pc)</vt:lpstr>
      <vt:lpstr>The Demultiplexer</vt:lpstr>
      <vt:lpstr>Operand Fetch Unit</vt:lpstr>
      <vt:lpstr>PowerPoint Presentation</vt:lpstr>
      <vt:lpstr>PowerPoint Presentation</vt:lpstr>
      <vt:lpstr>PowerPoint Presentation</vt:lpstr>
      <vt:lpstr>PowerPoint Presentation</vt:lpstr>
      <vt:lpstr>PowerPoint Presentation</vt:lpstr>
      <vt:lpstr>PowerPoint Presentation</vt:lpstr>
      <vt:lpstr>                           Control Signals</vt:lpstr>
      <vt:lpstr>PowerPoint Presentation</vt:lpstr>
      <vt:lpstr>PowerPoint Presentation</vt:lpstr>
      <vt:lpstr>ALU (Arithmetic Logic Unit)</vt:lpstr>
      <vt:lpstr>Input – Two operands and control signals Output – beq, bgt and AluResult  Divided into three parts: a) Logic b) Shift c) Arithmetic</vt:lpstr>
      <vt:lpstr>Logical Unit</vt:lpstr>
      <vt:lpstr>Input – Two operands and control signals Output – LogicResult  Consists of 4 operations: a) AND b) OR c) XOR d) MOV</vt:lpstr>
      <vt:lpstr>Shift Unit</vt:lpstr>
      <vt:lpstr>Input – Two operands and control signals Output – ShiftResult  Consists of 3 operations: a) LSL (Logical Shift Left) b) LSR (Logical Shift Right) c) ASR (Arithmetic Shift Right) </vt:lpstr>
      <vt:lpstr>Arithmetic Unit</vt:lpstr>
      <vt:lpstr>Input – Two operands and control signals Output – ArithmeticResult and beq, bgt  Consists of 3 operations a) ADD b) SUB (Subtract) c) CMP (Compare)</vt:lpstr>
      <vt:lpstr>24 bit adder :</vt:lpstr>
      <vt:lpstr>2 bit adder with carry:</vt:lpstr>
      <vt:lpstr>4 bit adder with carry:</vt:lpstr>
      <vt:lpstr>8 bit carry with adder:</vt:lpstr>
      <vt:lpstr>24 bit adder with carry:</vt:lpstr>
      <vt:lpstr>1s complement for 8 bits:</vt:lpstr>
      <vt:lpstr>24 bits 1s complement:</vt:lpstr>
      <vt:lpstr>2s complement for 24 bits:</vt:lpstr>
      <vt:lpstr>24 bit subtractor:</vt:lpstr>
      <vt:lpstr>24 bit comparator:</vt:lpstr>
      <vt:lpstr>   </vt:lpstr>
      <vt:lpstr>  </vt:lpstr>
      <vt:lpstr>Flags</vt:lpstr>
      <vt:lpstr>Cache Management</vt:lpstr>
      <vt:lpstr>Memory access</vt:lpstr>
      <vt:lpstr>Hard Wire Implementation of Memory access</vt:lpstr>
      <vt:lpstr>Logisim Implementation of Memory Access </vt:lpstr>
      <vt:lpstr>Cache Management Techniques</vt:lpstr>
      <vt:lpstr>Direct map Cache</vt:lpstr>
      <vt:lpstr>Cache Design</vt:lpstr>
      <vt:lpstr>Functions of Cache</vt:lpstr>
      <vt:lpstr>Necessity of Replacement Techniques</vt:lpstr>
      <vt:lpstr>Hardwire of Direct Map</vt:lpstr>
      <vt:lpstr>Tag Array implementation</vt:lpstr>
      <vt:lpstr>Block Array </vt:lpstr>
      <vt:lpstr>Cache</vt:lpstr>
      <vt:lpstr>Testing of Cache</vt:lpstr>
      <vt:lpstr>Testing</vt:lpstr>
      <vt:lpstr>                        Register Writeback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 (Arithmetic Logic Unit)</dc:title>
  <dc:creator>UJJWAL</dc:creator>
  <cp:lastModifiedBy>SHAURYA RANA</cp:lastModifiedBy>
  <cp:revision>3</cp:revision>
  <dcterms:created xsi:type="dcterms:W3CDTF">2021-11-26T09:46:35Z</dcterms:created>
  <dcterms:modified xsi:type="dcterms:W3CDTF">2021-11-26T15:49:41Z</dcterms:modified>
</cp:coreProperties>
</file>